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61" r:id="rId3"/>
    <p:sldId id="269" r:id="rId4"/>
    <p:sldId id="260" r:id="rId5"/>
    <p:sldId id="270" r:id="rId6"/>
    <p:sldId id="271" r:id="rId7"/>
    <p:sldId id="272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iewentling calliewentling" initials="cc" lastIdx="1" clrIdx="0">
    <p:extLst>
      <p:ext uri="{19B8F6BF-5375-455C-9EA6-DF929625EA0E}">
        <p15:presenceInfo xmlns:p15="http://schemas.microsoft.com/office/powerpoint/2012/main" userId="37d36a2b469222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30"/>
    <a:srgbClr val="5C676D"/>
    <a:srgbClr val="C1C1C1"/>
    <a:srgbClr val="FFCD19"/>
    <a:srgbClr val="FEFEFE"/>
    <a:srgbClr val="F1F1F1"/>
    <a:srgbClr val="EB3E4A"/>
    <a:srgbClr val="FFFFFF"/>
    <a:srgbClr val="294B56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751" autoAdjust="0"/>
    <p:restoredTop sz="83163" autoAdjust="0"/>
  </p:normalViewPr>
  <p:slideViewPr>
    <p:cSldViewPr snapToGrid="0">
      <p:cViewPr varScale="1">
        <p:scale>
          <a:sx n="59" d="100"/>
          <a:sy n="59" d="100"/>
        </p:scale>
        <p:origin x="90" y="9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75A55-D533-4122-8EAD-7E4476F9F05D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2BBAD-5430-4EF0-BFBD-C423E8F95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0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Single </a:t>
            </a:r>
            <a:r>
              <a:rPr lang="pt-PT" dirty="0" err="1"/>
              <a:t>news</a:t>
            </a:r>
            <a:r>
              <a:rPr lang="pt-PT" dirty="0"/>
              <a:t>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 HERE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article</a:t>
            </a:r>
            <a:r>
              <a:rPr lang="pt-PT" dirty="0"/>
              <a:t> </a:t>
            </a:r>
            <a:r>
              <a:rPr lang="pt-PT" dirty="0" err="1"/>
              <a:t>you’re</a:t>
            </a:r>
            <a:r>
              <a:rPr lang="pt-PT" dirty="0"/>
              <a:t> Reading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are </a:t>
            </a:r>
            <a:r>
              <a:rPr lang="pt-PT" dirty="0" err="1"/>
              <a:t>stories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</a:t>
            </a:r>
            <a:r>
              <a:rPr lang="pt-PT" dirty="0" err="1"/>
              <a:t>nearby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EF74-3AE6-464E-85F6-686552210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9BCE7-FEED-4BF8-841E-1A0DC43EA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A277-6803-41BE-91A1-A139BE9A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1C24-779E-45CC-9E9F-E59E164C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E4F96-A9C1-48A1-9DAA-50E17E09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DBA1-D518-47B4-9E76-0F5937A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5855-8A89-4C0E-B91A-6F09BA7A4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D94B-DA5B-47DC-B966-5298823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547F-5E5B-4DE0-9AAE-ED4B648F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1D97-288A-42CD-9D6F-5DF4DC58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02786-08E6-44B7-A13A-87283EC06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A08E3-B0AA-4B05-A747-0C04DB868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1EAC3-2836-4653-B31B-A9F1C942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86F2-C087-4B9F-8284-704FBF73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FE2F-A946-4514-8214-380A214C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56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874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61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50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027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800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837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5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44E9-5A49-4B3C-9BFB-147F8A3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6EFE-C31C-457F-929C-D0E63AA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38A7-6900-472B-99E6-5982C2C0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5F55-7410-41A7-8FD1-7AAC46AF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C0FC-AB65-4433-AADC-07AF55B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9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2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989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52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C6F-F987-4846-B23B-705C1393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D735A-DDF8-4D2C-9752-750DA0A3C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C796-54B5-452E-84EC-110CB974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54CA-B718-49BA-B273-E16C31C3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5A2D-F44B-476D-B3C6-70E413AB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9C5-08AE-4F0D-8D9B-804F2AE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F668-D416-415B-8F5A-256094DBC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12A96-D4CA-4522-9581-FB3865BE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AE6D3-1FFA-4104-BEB5-F398A606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714F-984D-4EAF-AF0F-66AA2FBF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7A41-9B70-48FB-A26D-D42630A2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B182-DF8E-475A-BED9-F10D62D9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1531-31C4-4EC6-A5DD-22395B46D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B5F40-0B0A-43AC-9969-E7FCA91FC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00A8-B352-42CE-925D-BEA574B7C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5D40-EE33-4226-848C-7F0165F2F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5494-7B80-4ACC-86E3-4A1314E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2B52-5D86-4923-B79B-B2397B64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FDAB5-1E4B-4B4A-9994-83D92E9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FC92-C02A-4394-B32E-996E053A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33EBD-B199-4BD7-AF53-79F1A656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67864-F022-485A-B22F-A1F4A1FA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77843-D957-4DD3-95C7-205A99AA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1E0C1-2602-42E2-B469-D4E7E7AD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F089F-AD0D-4400-B544-19294382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BFFC-A555-45D4-B1EA-70410F6D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9C44-B80C-47AC-86C1-0B8E18A2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A16-872D-4919-AF20-39332EA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1763-8688-4BA3-A60F-BACEAB76C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07DD-F98B-4FFA-A2A0-3E835E5B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DDBA1-B0E7-4B1B-93F4-D4B54E0A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6650-6005-41AC-BDD6-3076B38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0487-7D3C-4797-9DA1-1113DE45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9FB-62AC-436A-A144-AC9B7DF4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C4D9-B754-4E38-B2A1-550ADA94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5C4DF-39A9-4D07-89F3-9DCE75DF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7D35-246F-4CB2-BCC0-620F569D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7740-5211-48ED-B0BB-CFFBEDF2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585B5-35A2-4369-9CAC-CE950A38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27E7-1896-4A28-A547-BF68C65DF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0C58-455F-4643-B9B5-365C7A52E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4AF3-949E-41BB-BF15-C0F21A582FA4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3B74-9760-41CF-8E1E-32A7702D2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1107-C8B3-4B3F-8ABF-E9469B45A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05/06/2021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34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um.pt/news/categories/reg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7E5DCE7-527F-417F-894C-3AD05DA19EAA}"/>
              </a:ext>
            </a:extLst>
          </p:cNvPr>
          <p:cNvSpPr/>
          <p:nvPr/>
        </p:nvSpPr>
        <p:spPr>
          <a:xfrm>
            <a:off x="1551044" y="1408707"/>
            <a:ext cx="10560431" cy="21994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9177A-0235-4B3F-A084-48409A66C34A}"/>
              </a:ext>
            </a:extLst>
          </p:cNvPr>
          <p:cNvSpPr/>
          <p:nvPr/>
        </p:nvSpPr>
        <p:spPr>
          <a:xfrm>
            <a:off x="3766735" y="5247615"/>
            <a:ext cx="6278425" cy="1480293"/>
          </a:xfrm>
          <a:prstGeom prst="rect">
            <a:avLst/>
          </a:prstGeom>
          <a:solidFill>
            <a:srgbClr val="4A89BB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F6A573-FEC8-4172-AB7A-2194CDCF7307}"/>
              </a:ext>
            </a:extLst>
          </p:cNvPr>
          <p:cNvSpPr/>
          <p:nvPr/>
        </p:nvSpPr>
        <p:spPr>
          <a:xfrm>
            <a:off x="1538309" y="3708470"/>
            <a:ext cx="8506853" cy="1435490"/>
          </a:xfrm>
          <a:prstGeom prst="rect">
            <a:avLst/>
          </a:prstGeom>
          <a:solidFill>
            <a:schemeClr val="bg1">
              <a:alpha val="25098"/>
            </a:scheme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A4B06FEC-9622-4E08-9356-EFD86952C285}"/>
              </a:ext>
            </a:extLst>
          </p:cNvPr>
          <p:cNvSpPr/>
          <p:nvPr/>
        </p:nvSpPr>
        <p:spPr>
          <a:xfrm>
            <a:off x="4109903" y="5500353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AE64EA-6E8B-4359-83D2-32557E39CCFC}"/>
              </a:ext>
            </a:extLst>
          </p:cNvPr>
          <p:cNvSpPr/>
          <p:nvPr/>
        </p:nvSpPr>
        <p:spPr>
          <a:xfrm>
            <a:off x="5905736" y="5684937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Journalists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ED6C5-043A-4831-AAA4-85CF860FBEB5}"/>
              </a:ext>
            </a:extLst>
          </p:cNvPr>
          <p:cNvCxnSpPr>
            <a:cxnSpLocks/>
            <a:stCxn id="3" idx="2"/>
            <a:endCxn id="13" idx="4"/>
          </p:cNvCxnSpPr>
          <p:nvPr/>
        </p:nvCxnSpPr>
        <p:spPr>
          <a:xfrm flipH="1">
            <a:off x="5111567" y="6020028"/>
            <a:ext cx="79416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05B71-BC9C-4A84-811A-DD132DA16138}"/>
              </a:ext>
            </a:extLst>
          </p:cNvPr>
          <p:cNvSpPr/>
          <p:nvPr/>
        </p:nvSpPr>
        <p:spPr>
          <a:xfrm>
            <a:off x="8039333" y="5681390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Analysts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C2DEF-8745-43C6-BBC6-4E599DF3DDF4}"/>
              </a:ext>
            </a:extLst>
          </p:cNvPr>
          <p:cNvCxnSpPr>
            <a:cxnSpLocks/>
            <a:stCxn id="100" idx="2"/>
            <a:endCxn id="14" idx="0"/>
          </p:cNvCxnSpPr>
          <p:nvPr/>
        </p:nvCxnSpPr>
        <p:spPr>
          <a:xfrm>
            <a:off x="8892775" y="4631119"/>
            <a:ext cx="1911" cy="105027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3D7FF4EA-9CD2-401D-93CD-7C687A873B2F}"/>
              </a:ext>
            </a:extLst>
          </p:cNvPr>
          <p:cNvSpPr/>
          <p:nvPr/>
        </p:nvSpPr>
        <p:spPr>
          <a:xfrm>
            <a:off x="6256970" y="3892786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Incidents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B08742-8A45-46BF-A4E6-EE1F4ADC40EB}"/>
              </a:ext>
            </a:extLst>
          </p:cNvPr>
          <p:cNvSpPr/>
          <p:nvPr/>
        </p:nvSpPr>
        <p:spPr>
          <a:xfrm>
            <a:off x="2329558" y="1865470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Administrative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AF4EE-7639-4050-9BE5-193A37CD6AA2}"/>
              </a:ext>
            </a:extLst>
          </p:cNvPr>
          <p:cNvCxnSpPr>
            <a:cxnSpLocks/>
            <a:stCxn id="159" idx="3"/>
            <a:endCxn id="13" idx="1"/>
          </p:cNvCxnSpPr>
          <p:nvPr/>
        </p:nvCxnSpPr>
        <p:spPr>
          <a:xfrm>
            <a:off x="4610735" y="4945091"/>
            <a:ext cx="0" cy="55526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AA96FA-DF34-42C6-9705-D7DB591B8F65}"/>
              </a:ext>
            </a:extLst>
          </p:cNvPr>
          <p:cNvCxnSpPr>
            <a:cxnSpLocks/>
            <a:stCxn id="159" idx="4"/>
            <a:endCxn id="36" idx="2"/>
          </p:cNvCxnSpPr>
          <p:nvPr/>
        </p:nvCxnSpPr>
        <p:spPr>
          <a:xfrm flipV="1">
            <a:off x="5111567" y="4412461"/>
            <a:ext cx="1145403" cy="12956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983B21-7B97-4F7F-B0A8-D9802CAF83D2}"/>
              </a:ext>
            </a:extLst>
          </p:cNvPr>
          <p:cNvCxnSpPr>
            <a:cxnSpLocks/>
            <a:stCxn id="13" idx="1"/>
            <a:endCxn id="36" idx="3"/>
          </p:cNvCxnSpPr>
          <p:nvPr/>
        </p:nvCxnSpPr>
        <p:spPr>
          <a:xfrm flipV="1">
            <a:off x="4610735" y="4932135"/>
            <a:ext cx="2147067" cy="56821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CBD0031-3EEC-41A7-8E34-BAB3D4FC36CB}"/>
              </a:ext>
            </a:extLst>
          </p:cNvPr>
          <p:cNvSpPr/>
          <p:nvPr/>
        </p:nvSpPr>
        <p:spPr>
          <a:xfrm>
            <a:off x="10216127" y="286804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Researchers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B317BC2-99AE-4CD0-9ECD-01E43BF16D3D}"/>
              </a:ext>
            </a:extLst>
          </p:cNvPr>
          <p:cNvSpPr/>
          <p:nvPr/>
        </p:nvSpPr>
        <p:spPr>
          <a:xfrm>
            <a:off x="1721864" y="276354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Readers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EDB722-2C4D-4823-A417-580151E005F0}"/>
              </a:ext>
            </a:extLst>
          </p:cNvPr>
          <p:cNvCxnSpPr>
            <a:cxnSpLocks/>
            <a:stCxn id="100" idx="0"/>
            <a:endCxn id="49" idx="2"/>
          </p:cNvCxnSpPr>
          <p:nvPr/>
        </p:nvCxnSpPr>
        <p:spPr>
          <a:xfrm flipV="1">
            <a:off x="8892775" y="3206332"/>
            <a:ext cx="1323352" cy="97042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0461A54-3A3B-4B29-9908-5F0031C874A5}"/>
              </a:ext>
            </a:extLst>
          </p:cNvPr>
          <p:cNvSpPr/>
          <p:nvPr/>
        </p:nvSpPr>
        <p:spPr>
          <a:xfrm>
            <a:off x="1900163" y="4199032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Articles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39FEA-E07C-4861-8FDD-AF857C57BF09}"/>
              </a:ext>
            </a:extLst>
          </p:cNvPr>
          <p:cNvCxnSpPr>
            <a:cxnSpLocks/>
            <a:stCxn id="13" idx="1"/>
            <a:endCxn id="88" idx="2"/>
          </p:cNvCxnSpPr>
          <p:nvPr/>
        </p:nvCxnSpPr>
        <p:spPr>
          <a:xfrm flipH="1" flipV="1">
            <a:off x="2549288" y="4653397"/>
            <a:ext cx="2061447" cy="84695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D796BD-E8A6-4504-8826-AF21E109ABE9}"/>
              </a:ext>
            </a:extLst>
          </p:cNvPr>
          <p:cNvCxnSpPr>
            <a:cxnSpLocks/>
            <a:stCxn id="88" idx="0"/>
            <a:endCxn id="50" idx="4"/>
          </p:cNvCxnSpPr>
          <p:nvPr/>
        </p:nvCxnSpPr>
        <p:spPr>
          <a:xfrm flipV="1">
            <a:off x="2549288" y="3440117"/>
            <a:ext cx="1668" cy="758915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53D060-351E-4982-AF3B-1F2A4FFC0282}"/>
              </a:ext>
            </a:extLst>
          </p:cNvPr>
          <p:cNvSpPr/>
          <p:nvPr/>
        </p:nvSpPr>
        <p:spPr>
          <a:xfrm>
            <a:off x="8243650" y="4176754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Dashboard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60F6DFE-1F6F-4D4F-9419-AFD84B82D078}"/>
              </a:ext>
            </a:extLst>
          </p:cNvPr>
          <p:cNvCxnSpPr>
            <a:cxnSpLocks/>
          </p:cNvCxnSpPr>
          <p:nvPr/>
        </p:nvCxnSpPr>
        <p:spPr>
          <a:xfrm>
            <a:off x="7267573" y="4399674"/>
            <a:ext cx="964039" cy="42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F830D0E-FA60-4045-B9D3-A3A0917B6DCF}"/>
              </a:ext>
            </a:extLst>
          </p:cNvPr>
          <p:cNvSpPr/>
          <p:nvPr/>
        </p:nvSpPr>
        <p:spPr>
          <a:xfrm>
            <a:off x="5273144" y="1584693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Promotor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4768C0-2B73-4217-A6F9-AE3D049D4556}"/>
              </a:ext>
            </a:extLst>
          </p:cNvPr>
          <p:cNvCxnSpPr>
            <a:cxnSpLocks/>
            <a:stCxn id="109" idx="4"/>
            <a:endCxn id="181" idx="1"/>
          </p:cNvCxnSpPr>
          <p:nvPr/>
        </p:nvCxnSpPr>
        <p:spPr>
          <a:xfrm flipH="1">
            <a:off x="6099192" y="2261266"/>
            <a:ext cx="3044" cy="202154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D069E843-92C5-4403-808C-4E31461C8CCC}"/>
              </a:ext>
            </a:extLst>
          </p:cNvPr>
          <p:cNvSpPr/>
          <p:nvPr/>
        </p:nvSpPr>
        <p:spPr>
          <a:xfrm>
            <a:off x="8065351" y="152718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Municipality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008EABC-1422-477A-8CBA-AD62CBDB6DF4}"/>
              </a:ext>
            </a:extLst>
          </p:cNvPr>
          <p:cNvCxnSpPr>
            <a:cxnSpLocks/>
            <a:stCxn id="113" idx="4"/>
            <a:endCxn id="188" idx="1"/>
          </p:cNvCxnSpPr>
          <p:nvPr/>
        </p:nvCxnSpPr>
        <p:spPr>
          <a:xfrm flipH="1">
            <a:off x="7671466" y="2203757"/>
            <a:ext cx="1222977" cy="268353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BF886BC-E35A-482E-A7CF-2930F490F635}"/>
              </a:ext>
            </a:extLst>
          </p:cNvPr>
          <p:cNvCxnSpPr>
            <a:stCxn id="100" idx="0"/>
            <a:endCxn id="113" idx="4"/>
          </p:cNvCxnSpPr>
          <p:nvPr/>
        </p:nvCxnSpPr>
        <p:spPr>
          <a:xfrm flipV="1">
            <a:off x="8892775" y="2203757"/>
            <a:ext cx="1668" cy="197299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Magnetic Disk 158">
            <a:extLst>
              <a:ext uri="{FF2B5EF4-FFF2-40B4-BE49-F238E27FC236}">
                <a16:creationId xmlns:a16="http://schemas.microsoft.com/office/drawing/2014/main" id="{40D7C42B-D49D-4B01-8B3F-410BF8B473A9}"/>
              </a:ext>
            </a:extLst>
          </p:cNvPr>
          <p:cNvSpPr/>
          <p:nvPr/>
        </p:nvSpPr>
        <p:spPr>
          <a:xfrm>
            <a:off x="4109903" y="3905742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Gazetteers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1225E6-BCE0-40A7-A98D-821919B4511B}"/>
              </a:ext>
            </a:extLst>
          </p:cNvPr>
          <p:cNvCxnSpPr>
            <a:cxnSpLocks/>
            <a:stCxn id="37" idx="4"/>
            <a:endCxn id="159" idx="1"/>
          </p:cNvCxnSpPr>
          <p:nvPr/>
        </p:nvCxnSpPr>
        <p:spPr>
          <a:xfrm>
            <a:off x="3158650" y="2542043"/>
            <a:ext cx="1452085" cy="1363699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Magnetic Disk 180">
            <a:extLst>
              <a:ext uri="{FF2B5EF4-FFF2-40B4-BE49-F238E27FC236}">
                <a16:creationId xmlns:a16="http://schemas.microsoft.com/office/drawing/2014/main" id="{B1710E0A-5F5F-4616-8171-BE0C8B08A0BF}"/>
              </a:ext>
            </a:extLst>
          </p:cNvPr>
          <p:cNvSpPr/>
          <p:nvPr/>
        </p:nvSpPr>
        <p:spPr>
          <a:xfrm>
            <a:off x="5598360" y="246342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0BB8EE-C19E-4A45-98AE-F25969F9955A}"/>
              </a:ext>
            </a:extLst>
          </p:cNvPr>
          <p:cNvCxnSpPr>
            <a:stCxn id="181" idx="3"/>
            <a:endCxn id="36" idx="1"/>
          </p:cNvCxnSpPr>
          <p:nvPr/>
        </p:nvCxnSpPr>
        <p:spPr>
          <a:xfrm>
            <a:off x="6099192" y="3502769"/>
            <a:ext cx="658610" cy="39001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Magnetic Disk 187">
            <a:extLst>
              <a:ext uri="{FF2B5EF4-FFF2-40B4-BE49-F238E27FC236}">
                <a16:creationId xmlns:a16="http://schemas.microsoft.com/office/drawing/2014/main" id="{8793D200-9573-4AE7-BDFF-9908979EA78A}"/>
              </a:ext>
            </a:extLst>
          </p:cNvPr>
          <p:cNvSpPr/>
          <p:nvPr/>
        </p:nvSpPr>
        <p:spPr>
          <a:xfrm>
            <a:off x="7170634" y="247211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149CFED-EEAA-4C56-BA46-E8CDF738C3F2}"/>
              </a:ext>
            </a:extLst>
          </p:cNvPr>
          <p:cNvCxnSpPr>
            <a:stCxn id="188" idx="3"/>
            <a:endCxn id="36" idx="1"/>
          </p:cNvCxnSpPr>
          <p:nvPr/>
        </p:nvCxnSpPr>
        <p:spPr>
          <a:xfrm flipH="1">
            <a:off x="6757802" y="3511459"/>
            <a:ext cx="913664" cy="38132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E2F020B-822F-49C6-B1D3-14DF87C78AB4}"/>
              </a:ext>
            </a:extLst>
          </p:cNvPr>
          <p:cNvSpPr/>
          <p:nvPr/>
        </p:nvSpPr>
        <p:spPr>
          <a:xfrm>
            <a:off x="9557274" y="215910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Managers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C9F4050-D2CF-4C8D-B9CB-446A35BF52C5}"/>
              </a:ext>
            </a:extLst>
          </p:cNvPr>
          <p:cNvCxnSpPr>
            <a:cxnSpLocks/>
            <a:stCxn id="100" idx="0"/>
            <a:endCxn id="208" idx="3"/>
          </p:cNvCxnSpPr>
          <p:nvPr/>
        </p:nvCxnSpPr>
        <p:spPr>
          <a:xfrm flipV="1">
            <a:off x="8892775" y="2736596"/>
            <a:ext cx="907334" cy="14401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81493709-2478-4F74-9E0A-9AEF70FF6BFF}"/>
              </a:ext>
            </a:extLst>
          </p:cNvPr>
          <p:cNvSpPr txBox="1"/>
          <p:nvPr/>
        </p:nvSpPr>
        <p:spPr>
          <a:xfrm>
            <a:off x="8982955" y="5280059"/>
            <a:ext cx="1062205" cy="36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4A89BB"/>
                </a:solidFill>
              </a:rPr>
              <a:t>Publisher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1A18EA5-881A-4BC8-832C-E113BBF99418}"/>
              </a:ext>
            </a:extLst>
          </p:cNvPr>
          <p:cNvSpPr txBox="1"/>
          <p:nvPr/>
        </p:nvSpPr>
        <p:spPr>
          <a:xfrm>
            <a:off x="1564272" y="4811108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Publically available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Data flow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CAFDAE-8922-4BAB-9CB2-2A6A38696DB6}"/>
              </a:ext>
            </a:extLst>
          </p:cNvPr>
          <p:cNvSpPr/>
          <p:nvPr/>
        </p:nvSpPr>
        <p:spPr>
          <a:xfrm>
            <a:off x="3760281" y="2466967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B01B33-6C7C-4B4C-ADA9-47E1A5B420F7}"/>
              </a:ext>
            </a:extLst>
          </p:cNvPr>
          <p:cNvCxnSpPr>
            <a:cxnSpLocks/>
            <a:stCxn id="58" idx="4"/>
            <a:endCxn id="159" idx="1"/>
          </p:cNvCxnSpPr>
          <p:nvPr/>
        </p:nvCxnSpPr>
        <p:spPr>
          <a:xfrm>
            <a:off x="4589373" y="3143540"/>
            <a:ext cx="21362" cy="76220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70D7D8-1661-492B-8EC0-981D6079B450}"/>
              </a:ext>
            </a:extLst>
          </p:cNvPr>
          <p:cNvSpPr txBox="1"/>
          <p:nvPr/>
        </p:nvSpPr>
        <p:spPr>
          <a:xfrm>
            <a:off x="1535644" y="1425056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68643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94931-2789-4623-A02D-987BE0623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0"/>
          <a:stretch/>
        </p:blipFill>
        <p:spPr>
          <a:xfrm>
            <a:off x="1310070" y="791195"/>
            <a:ext cx="4729946" cy="425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B0270-1581-4914-BB91-81292878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12" y="3957852"/>
            <a:ext cx="5540031" cy="2666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2219497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2610812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421793" y="1487217"/>
            <a:ext cx="4075376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>
                <a:solidFill>
                  <a:srgbClr val="444444"/>
                </a:solidFill>
                <a:latin typeface="Gill Sans MT Condensed" panose="020B0604020202020204" pitchFamily="34" charset="0"/>
                <a:ea typeface="PT Sans Narrow" panose="020B0506020203020204" pitchFamily="34" charset="0"/>
                <a:cs typeface="Times New Roman" panose="02020603050405020304" pitchFamily="18" charset="0"/>
              </a:rPr>
              <a:t>PESQUISAR A MAPA</a:t>
            </a:r>
            <a:endParaRPr lang="en-US" sz="3600" dirty="0">
              <a:solidFill>
                <a:srgbClr val="444444"/>
              </a:solidFill>
              <a:latin typeface="Gill Sans MT Condensed" panose="020B0604020202020204" pitchFamily="34" charset="0"/>
              <a:ea typeface="PT Sans Narrow" panose="020B05060202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433042" y="2020047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DA PUBLICAÇÂO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DOS CONTEÚDOS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AUTOR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CATEGORIAS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TAGS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PALAVRAS CHAVES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- LOCALIZAÇÃO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</a:t>
            </a:r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DESENHAR</a:t>
            </a:r>
          </a:p>
          <a:p>
            <a:endParaRPr lang="en-US" dirty="0">
              <a:solidFill>
                <a:srgbClr val="D9565B"/>
              </a:solidFill>
              <a:latin typeface="Gill Sans MT Condensed" panose="020B0506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1884268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9559791" y="2239919"/>
            <a:ext cx="1427853" cy="22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Exportar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9570776" y="1963680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Limpar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9566545" y="2513627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Seguir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9570776" y="2792398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Criar o dashboard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5" y="152660"/>
            <a:ext cx="10414600" cy="48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FD861-B671-4361-A855-2B766CBF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2" t="30492" b="33632"/>
          <a:stretch/>
        </p:blipFill>
        <p:spPr>
          <a:xfrm>
            <a:off x="2413003" y="5252467"/>
            <a:ext cx="1196971" cy="152700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CF74B4C-1F17-4E21-A2FD-8475DEFEEB60}"/>
              </a:ext>
            </a:extLst>
          </p:cNvPr>
          <p:cNvSpPr/>
          <p:nvPr/>
        </p:nvSpPr>
        <p:spPr>
          <a:xfrm>
            <a:off x="10980038" y="4333090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EAF4A77-A5F2-4411-90DB-21890E7C0E13}"/>
              </a:ext>
            </a:extLst>
          </p:cNvPr>
          <p:cNvSpPr/>
          <p:nvPr/>
        </p:nvSpPr>
        <p:spPr>
          <a:xfrm>
            <a:off x="7521903" y="4435434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CCFC4AE-7D7B-43DE-8C06-1C410F49E535}"/>
              </a:ext>
            </a:extLst>
          </p:cNvPr>
          <p:cNvSpPr/>
          <p:nvPr/>
        </p:nvSpPr>
        <p:spPr>
          <a:xfrm>
            <a:off x="6797920" y="4460861"/>
            <a:ext cx="973439" cy="850574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3D52F5-6754-4896-82D0-3B8234794729}"/>
              </a:ext>
            </a:extLst>
          </p:cNvPr>
          <p:cNvSpPr/>
          <p:nvPr/>
        </p:nvSpPr>
        <p:spPr>
          <a:xfrm>
            <a:off x="7308476" y="4787153"/>
            <a:ext cx="461665" cy="65101"/>
          </a:xfrm>
          <a:prstGeom prst="roundRect">
            <a:avLst/>
          </a:pr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DF800F-E7DC-4D9E-8695-3C72DE944728}"/>
              </a:ext>
            </a:extLst>
          </p:cNvPr>
          <p:cNvSpPr/>
          <p:nvPr/>
        </p:nvSpPr>
        <p:spPr>
          <a:xfrm>
            <a:off x="7613380" y="5796822"/>
            <a:ext cx="183396" cy="320199"/>
          </a:xfrm>
          <a:custGeom>
            <a:avLst/>
            <a:gdLst>
              <a:gd name="connsiteX0" fmla="*/ 151137 w 183396"/>
              <a:gd name="connsiteY0" fmla="*/ 947 h 320199"/>
              <a:gd name="connsiteX1" fmla="*/ 131430 w 183396"/>
              <a:gd name="connsiteY1" fmla="*/ 12771 h 320199"/>
              <a:gd name="connsiteX2" fmla="*/ 103841 w 183396"/>
              <a:gd name="connsiteY2" fmla="*/ 20654 h 320199"/>
              <a:gd name="connsiteX3" fmla="*/ 88075 w 183396"/>
              <a:gd name="connsiteY3" fmla="*/ 24595 h 320199"/>
              <a:gd name="connsiteX4" fmla="*/ 76251 w 183396"/>
              <a:gd name="connsiteY4" fmla="*/ 28537 h 320199"/>
              <a:gd name="connsiteX5" fmla="*/ 44720 w 183396"/>
              <a:gd name="connsiteY5" fmla="*/ 32478 h 320199"/>
              <a:gd name="connsiteX6" fmla="*/ 21072 w 183396"/>
              <a:gd name="connsiteY6" fmla="*/ 40361 h 320199"/>
              <a:gd name="connsiteX7" fmla="*/ 9248 w 183396"/>
              <a:gd name="connsiteY7" fmla="*/ 44302 h 320199"/>
              <a:gd name="connsiteX8" fmla="*/ 5306 w 183396"/>
              <a:gd name="connsiteY8" fmla="*/ 103423 h 320199"/>
              <a:gd name="connsiteX9" fmla="*/ 17130 w 183396"/>
              <a:gd name="connsiteY9" fmla="*/ 111306 h 320199"/>
              <a:gd name="connsiteX10" fmla="*/ 28954 w 183396"/>
              <a:gd name="connsiteY10" fmla="*/ 123130 h 320199"/>
              <a:gd name="connsiteX11" fmla="*/ 64427 w 183396"/>
              <a:gd name="connsiteY11" fmla="*/ 142837 h 320199"/>
              <a:gd name="connsiteX12" fmla="*/ 64427 w 183396"/>
              <a:gd name="connsiteY12" fmla="*/ 221664 h 320199"/>
              <a:gd name="connsiteX13" fmla="*/ 52603 w 183396"/>
              <a:gd name="connsiteY13" fmla="*/ 229547 h 320199"/>
              <a:gd name="connsiteX14" fmla="*/ 28954 w 183396"/>
              <a:gd name="connsiteY14" fmla="*/ 237430 h 320199"/>
              <a:gd name="connsiteX15" fmla="*/ 25013 w 183396"/>
              <a:gd name="connsiteY15" fmla="*/ 320199 h 320199"/>
              <a:gd name="connsiteX16" fmla="*/ 60486 w 183396"/>
              <a:gd name="connsiteY16" fmla="*/ 316257 h 320199"/>
              <a:gd name="connsiteX17" fmla="*/ 68368 w 183396"/>
              <a:gd name="connsiteY17" fmla="*/ 304433 h 320199"/>
              <a:gd name="connsiteX18" fmla="*/ 80192 w 183396"/>
              <a:gd name="connsiteY18" fmla="*/ 296550 h 320199"/>
              <a:gd name="connsiteX19" fmla="*/ 88075 w 183396"/>
              <a:gd name="connsiteY19" fmla="*/ 284726 h 320199"/>
              <a:gd name="connsiteX20" fmla="*/ 99899 w 183396"/>
              <a:gd name="connsiteY20" fmla="*/ 261078 h 320199"/>
              <a:gd name="connsiteX21" fmla="*/ 103841 w 183396"/>
              <a:gd name="connsiteY21" fmla="*/ 237430 h 320199"/>
              <a:gd name="connsiteX22" fmla="*/ 111723 w 183396"/>
              <a:gd name="connsiteY22" fmla="*/ 225606 h 320199"/>
              <a:gd name="connsiteX23" fmla="*/ 127489 w 183396"/>
              <a:gd name="connsiteY23" fmla="*/ 198016 h 320199"/>
              <a:gd name="connsiteX24" fmla="*/ 139313 w 183396"/>
              <a:gd name="connsiteY24" fmla="*/ 186192 h 320199"/>
              <a:gd name="connsiteX25" fmla="*/ 147196 w 183396"/>
              <a:gd name="connsiteY25" fmla="*/ 174368 h 320199"/>
              <a:gd name="connsiteX26" fmla="*/ 170844 w 183396"/>
              <a:gd name="connsiteY26" fmla="*/ 158602 h 320199"/>
              <a:gd name="connsiteX27" fmla="*/ 178727 w 183396"/>
              <a:gd name="connsiteY27" fmla="*/ 142837 h 320199"/>
              <a:gd name="connsiteX28" fmla="*/ 174786 w 183396"/>
              <a:gd name="connsiteY28" fmla="*/ 56126 h 320199"/>
              <a:gd name="connsiteX29" fmla="*/ 170844 w 183396"/>
              <a:gd name="connsiteY29" fmla="*/ 40361 h 320199"/>
              <a:gd name="connsiteX30" fmla="*/ 151137 w 183396"/>
              <a:gd name="connsiteY30" fmla="*/ 947 h 32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3396" h="320199">
                <a:moveTo>
                  <a:pt x="151137" y="947"/>
                </a:moveTo>
                <a:cubicBezTo>
                  <a:pt x="144568" y="-3651"/>
                  <a:pt x="138501" y="9825"/>
                  <a:pt x="131430" y="12771"/>
                </a:cubicBezTo>
                <a:cubicBezTo>
                  <a:pt x="122601" y="16450"/>
                  <a:pt x="113068" y="18137"/>
                  <a:pt x="103841" y="20654"/>
                </a:cubicBezTo>
                <a:cubicBezTo>
                  <a:pt x="98615" y="22079"/>
                  <a:pt x="93284" y="23107"/>
                  <a:pt x="88075" y="24595"/>
                </a:cubicBezTo>
                <a:cubicBezTo>
                  <a:pt x="84080" y="25736"/>
                  <a:pt x="80339" y="27794"/>
                  <a:pt x="76251" y="28537"/>
                </a:cubicBezTo>
                <a:cubicBezTo>
                  <a:pt x="65830" y="30432"/>
                  <a:pt x="55230" y="31164"/>
                  <a:pt x="44720" y="32478"/>
                </a:cubicBezTo>
                <a:lnTo>
                  <a:pt x="21072" y="40361"/>
                </a:lnTo>
                <a:lnTo>
                  <a:pt x="9248" y="44302"/>
                </a:lnTo>
                <a:cubicBezTo>
                  <a:pt x="1291" y="68171"/>
                  <a:pt x="-4834" y="75536"/>
                  <a:pt x="5306" y="103423"/>
                </a:cubicBezTo>
                <a:cubicBezTo>
                  <a:pt x="6925" y="107875"/>
                  <a:pt x="13491" y="108273"/>
                  <a:pt x="17130" y="111306"/>
                </a:cubicBezTo>
                <a:cubicBezTo>
                  <a:pt x="21412" y="114874"/>
                  <a:pt x="24554" y="119708"/>
                  <a:pt x="28954" y="123130"/>
                </a:cubicBezTo>
                <a:cubicBezTo>
                  <a:pt x="49281" y="138940"/>
                  <a:pt x="46588" y="136890"/>
                  <a:pt x="64427" y="142837"/>
                </a:cubicBezTo>
                <a:cubicBezTo>
                  <a:pt x="74214" y="172200"/>
                  <a:pt x="75227" y="170361"/>
                  <a:pt x="64427" y="221664"/>
                </a:cubicBezTo>
                <a:cubicBezTo>
                  <a:pt x="63451" y="226299"/>
                  <a:pt x="56932" y="227623"/>
                  <a:pt x="52603" y="229547"/>
                </a:cubicBezTo>
                <a:cubicBezTo>
                  <a:pt x="45010" y="232922"/>
                  <a:pt x="28954" y="237430"/>
                  <a:pt x="28954" y="237430"/>
                </a:cubicBezTo>
                <a:cubicBezTo>
                  <a:pt x="14827" y="279815"/>
                  <a:pt x="20519" y="252787"/>
                  <a:pt x="25013" y="320199"/>
                </a:cubicBezTo>
                <a:cubicBezTo>
                  <a:pt x="36837" y="318885"/>
                  <a:pt x="49305" y="320323"/>
                  <a:pt x="60486" y="316257"/>
                </a:cubicBezTo>
                <a:cubicBezTo>
                  <a:pt x="64938" y="314638"/>
                  <a:pt x="65019" y="307782"/>
                  <a:pt x="68368" y="304433"/>
                </a:cubicBezTo>
                <a:cubicBezTo>
                  <a:pt x="71717" y="301083"/>
                  <a:pt x="76251" y="299178"/>
                  <a:pt x="80192" y="296550"/>
                </a:cubicBezTo>
                <a:cubicBezTo>
                  <a:pt x="82820" y="292609"/>
                  <a:pt x="85956" y="288963"/>
                  <a:pt x="88075" y="284726"/>
                </a:cubicBezTo>
                <a:cubicBezTo>
                  <a:pt x="104398" y="252082"/>
                  <a:pt x="77305" y="294973"/>
                  <a:pt x="99899" y="261078"/>
                </a:cubicBezTo>
                <a:cubicBezTo>
                  <a:pt x="101213" y="253195"/>
                  <a:pt x="101314" y="245011"/>
                  <a:pt x="103841" y="237430"/>
                </a:cubicBezTo>
                <a:cubicBezTo>
                  <a:pt x="105339" y="232936"/>
                  <a:pt x="109373" y="229719"/>
                  <a:pt x="111723" y="225606"/>
                </a:cubicBezTo>
                <a:cubicBezTo>
                  <a:pt x="118732" y="213339"/>
                  <a:pt x="118759" y="208492"/>
                  <a:pt x="127489" y="198016"/>
                </a:cubicBezTo>
                <a:cubicBezTo>
                  <a:pt x="131057" y="193734"/>
                  <a:pt x="135745" y="190474"/>
                  <a:pt x="139313" y="186192"/>
                </a:cubicBezTo>
                <a:cubicBezTo>
                  <a:pt x="142346" y="182553"/>
                  <a:pt x="143631" y="177487"/>
                  <a:pt x="147196" y="174368"/>
                </a:cubicBezTo>
                <a:cubicBezTo>
                  <a:pt x="154326" y="168129"/>
                  <a:pt x="170844" y="158602"/>
                  <a:pt x="170844" y="158602"/>
                </a:cubicBezTo>
                <a:cubicBezTo>
                  <a:pt x="173472" y="153347"/>
                  <a:pt x="176664" y="148338"/>
                  <a:pt x="178727" y="142837"/>
                </a:cubicBezTo>
                <a:cubicBezTo>
                  <a:pt x="189412" y="114345"/>
                  <a:pt x="178991" y="86962"/>
                  <a:pt x="174786" y="56126"/>
                </a:cubicBezTo>
                <a:cubicBezTo>
                  <a:pt x="174054" y="50759"/>
                  <a:pt x="172978" y="45340"/>
                  <a:pt x="170844" y="40361"/>
                </a:cubicBezTo>
                <a:cubicBezTo>
                  <a:pt x="167502" y="32564"/>
                  <a:pt x="157706" y="5545"/>
                  <a:pt x="151137" y="947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" b="7318"/>
          <a:stretch/>
        </p:blipFill>
        <p:spPr>
          <a:xfrm>
            <a:off x="1278225" y="152660"/>
            <a:ext cx="10359569" cy="45031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7704F-9337-4803-82B7-CE984E41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25" y="602978"/>
            <a:ext cx="10359569" cy="5616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AB8DE-D2E7-47C4-9F08-01032CF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852" y="4541846"/>
            <a:ext cx="1684239" cy="101809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23C42-9E6B-4B42-83B2-F1CF74291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923" y="1533835"/>
            <a:ext cx="2039714" cy="98184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B33874DB-BBB9-4D9C-A67E-B5CE7D6AD8C0}"/>
              </a:ext>
            </a:extLst>
          </p:cNvPr>
          <p:cNvSpPr/>
          <p:nvPr/>
        </p:nvSpPr>
        <p:spPr>
          <a:xfrm>
            <a:off x="11227668" y="1645501"/>
            <a:ext cx="111367" cy="119292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6425A2-DEA6-424A-90FD-4ADCA4CE80AE}"/>
              </a:ext>
            </a:extLst>
          </p:cNvPr>
          <p:cNvSpPr/>
          <p:nvPr/>
        </p:nvSpPr>
        <p:spPr>
          <a:xfrm>
            <a:off x="9657061" y="1803428"/>
            <a:ext cx="366538" cy="333192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EF16DF-97F7-47EF-942A-0257736417D8}"/>
              </a:ext>
            </a:extLst>
          </p:cNvPr>
          <p:cNvSpPr/>
          <p:nvPr/>
        </p:nvSpPr>
        <p:spPr>
          <a:xfrm>
            <a:off x="9205399" y="1312284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ESTÁ A ACONTAÇER AQUI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0B6E3E-0552-4436-B7BD-8613BB6EEA75}"/>
              </a:ext>
            </a:extLst>
          </p:cNvPr>
          <p:cNvSpPr/>
          <p:nvPr/>
        </p:nvSpPr>
        <p:spPr>
          <a:xfrm>
            <a:off x="9220170" y="2823586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TAMBÉM ACONTACEREM PERTO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720CE87-AF7D-41D0-BA02-064C0927B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923" y="3069847"/>
            <a:ext cx="1576432" cy="123815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8B6C3-B9EB-4949-8A6B-1CB3F686D5A6}"/>
              </a:ext>
            </a:extLst>
          </p:cNvPr>
          <p:cNvSpPr/>
          <p:nvPr/>
        </p:nvSpPr>
        <p:spPr>
          <a:xfrm>
            <a:off x="10384077" y="2525827"/>
            <a:ext cx="1059395" cy="1662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u="sng" dirty="0">
                <a:solidFill>
                  <a:srgbClr val="999999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 a mapa</a:t>
            </a:r>
          </a:p>
        </p:txBody>
      </p:sp>
    </p:spTree>
    <p:extLst>
      <p:ext uri="{BB962C8B-B14F-4D97-AF65-F5344CB8AC3E}">
        <p14:creationId xmlns:p14="http://schemas.microsoft.com/office/powerpoint/2010/main" val="2901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1F3FC6-76AC-427B-969A-E9CA1BC6439E}"/>
              </a:ext>
            </a:extLst>
          </p:cNvPr>
          <p:cNvSpPr/>
          <p:nvPr/>
        </p:nvSpPr>
        <p:spPr>
          <a:xfrm>
            <a:off x="1214130" y="1082565"/>
            <a:ext cx="10078800" cy="502667"/>
          </a:xfrm>
          <a:prstGeom prst="rect">
            <a:avLst/>
          </a:prstGeom>
          <a:solidFill>
            <a:srgbClr val="29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AA5F01-2245-4B98-8964-EAB7A0C8B0B8}"/>
              </a:ext>
            </a:extLst>
          </p:cNvPr>
          <p:cNvSpPr/>
          <p:nvPr/>
        </p:nvSpPr>
        <p:spPr>
          <a:xfrm>
            <a:off x="1537725" y="1194807"/>
            <a:ext cx="2252648" cy="522626"/>
          </a:xfrm>
          <a:prstGeom prst="round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5CF45-5AF5-49B0-A05C-62FBCF705824}"/>
              </a:ext>
            </a:extLst>
          </p:cNvPr>
          <p:cNvSpPr/>
          <p:nvPr/>
        </p:nvSpPr>
        <p:spPr>
          <a:xfrm>
            <a:off x="3902054" y="1237329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ALV_gentrificação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1179F6-09CD-4919-99C1-F69F03B1E80E}"/>
              </a:ext>
            </a:extLst>
          </p:cNvPr>
          <p:cNvSpPr/>
          <p:nvPr/>
        </p:nvSpPr>
        <p:spPr>
          <a:xfrm>
            <a:off x="6215823" y="1226080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Rota_de_trânsito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65E69-65B8-40DF-A643-4EE97F3F8EEC}"/>
              </a:ext>
            </a:extLst>
          </p:cNvPr>
          <p:cNvSpPr/>
          <p:nvPr/>
        </p:nvSpPr>
        <p:spPr>
          <a:xfrm>
            <a:off x="9828291" y="1226079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Pesquisar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0144D2-069C-4627-A441-EB0B9B59AC15}"/>
              </a:ext>
            </a:extLst>
          </p:cNvPr>
          <p:cNvSpPr/>
          <p:nvPr/>
        </p:nvSpPr>
        <p:spPr>
          <a:xfrm>
            <a:off x="8529592" y="1235054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Todas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67AD2-E261-4CFF-984F-1147EF69B427}"/>
              </a:ext>
            </a:extLst>
          </p:cNvPr>
          <p:cNvSpPr/>
          <p:nvPr/>
        </p:nvSpPr>
        <p:spPr>
          <a:xfrm>
            <a:off x="1214125" y="1557489"/>
            <a:ext cx="10078805" cy="151483"/>
          </a:xfrm>
          <a:prstGeom prst="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7375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8690" y="-26894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728E1-81FC-4B41-8BEB-0521A2AA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99" y="328027"/>
            <a:ext cx="12192000" cy="6175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0EEBA0-BD83-4B0D-A695-5E2D7AF8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30" y="579898"/>
            <a:ext cx="10078800" cy="502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F574C-385F-4218-9ACF-F6F6F5FC8DEC}"/>
              </a:ext>
            </a:extLst>
          </p:cNvPr>
          <p:cNvSpPr/>
          <p:nvPr/>
        </p:nvSpPr>
        <p:spPr>
          <a:xfrm>
            <a:off x="1214130" y="328027"/>
            <a:ext cx="10070221" cy="24973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A18EE-17D9-4201-860C-910B0CCF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2450" y="6801946"/>
            <a:ext cx="14898037" cy="82840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3828F1-A724-4447-A699-1ADDD9B6722C}"/>
              </a:ext>
            </a:extLst>
          </p:cNvPr>
          <p:cNvSpPr/>
          <p:nvPr/>
        </p:nvSpPr>
        <p:spPr>
          <a:xfrm>
            <a:off x="1214129" y="1616918"/>
            <a:ext cx="10087381" cy="524108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D3220A-2C1A-4688-81F0-24248A447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89" t="34242"/>
          <a:stretch/>
        </p:blipFill>
        <p:spPr>
          <a:xfrm>
            <a:off x="4333796" y="3140390"/>
            <a:ext cx="6950555" cy="370416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4A0C16E-DA62-4397-BFBF-D7E5107D9E12}"/>
              </a:ext>
            </a:extLst>
          </p:cNvPr>
          <p:cNvSpPr/>
          <p:nvPr/>
        </p:nvSpPr>
        <p:spPr>
          <a:xfrm>
            <a:off x="8209629" y="1187870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D1C10A-3A81-407C-9910-C07AA2E73F07}"/>
              </a:ext>
            </a:extLst>
          </p:cNvPr>
          <p:cNvSpPr/>
          <p:nvPr/>
        </p:nvSpPr>
        <p:spPr>
          <a:xfrm>
            <a:off x="9511242" y="1172838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85BB6-642D-4C97-9DCF-16DDB8444AB9}"/>
              </a:ext>
            </a:extLst>
          </p:cNvPr>
          <p:cNvSpPr/>
          <p:nvPr/>
        </p:nvSpPr>
        <p:spPr>
          <a:xfrm>
            <a:off x="1214127" y="3170464"/>
            <a:ext cx="3119669" cy="3674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FF4F-CC2C-419F-8DCF-CB254714E0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37"/>
          <a:stretch/>
        </p:blipFill>
        <p:spPr>
          <a:xfrm>
            <a:off x="1289880" y="3521658"/>
            <a:ext cx="2968165" cy="81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0B0D9-A565-43AA-98EB-F062F5E473F4}"/>
              </a:ext>
            </a:extLst>
          </p:cNvPr>
          <p:cNvSpPr txBox="1"/>
          <p:nvPr/>
        </p:nvSpPr>
        <p:spPr>
          <a:xfrm>
            <a:off x="1214126" y="3239904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294B56"/>
                </a:solidFill>
              </a:rPr>
              <a:t>52 eventos procurados</a:t>
            </a:r>
            <a:endParaRPr lang="en-US" sz="800" dirty="0">
              <a:solidFill>
                <a:srgbClr val="294B56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0A9C96-2E53-481B-96A4-F1ED56AED0ED}"/>
              </a:ext>
            </a:extLst>
          </p:cNvPr>
          <p:cNvSpPr/>
          <p:nvPr/>
        </p:nvSpPr>
        <p:spPr>
          <a:xfrm>
            <a:off x="7953153" y="6315718"/>
            <a:ext cx="372166" cy="479505"/>
          </a:xfrm>
          <a:custGeom>
            <a:avLst/>
            <a:gdLst>
              <a:gd name="connsiteX0" fmla="*/ 170121 w 372166"/>
              <a:gd name="connsiteY0" fmla="*/ 22 h 479505"/>
              <a:gd name="connsiteX1" fmla="*/ 164805 w 372166"/>
              <a:gd name="connsiteY1" fmla="*/ 37235 h 479505"/>
              <a:gd name="connsiteX2" fmla="*/ 159489 w 372166"/>
              <a:gd name="connsiteY2" fmla="*/ 58501 h 479505"/>
              <a:gd name="connsiteX3" fmla="*/ 154173 w 372166"/>
              <a:gd name="connsiteY3" fmla="*/ 101031 h 479505"/>
              <a:gd name="connsiteX4" fmla="*/ 132907 w 372166"/>
              <a:gd name="connsiteY4" fmla="*/ 111663 h 479505"/>
              <a:gd name="connsiteX5" fmla="*/ 122275 w 372166"/>
              <a:gd name="connsiteY5" fmla="*/ 127612 h 479505"/>
              <a:gd name="connsiteX6" fmla="*/ 85061 w 372166"/>
              <a:gd name="connsiteY6" fmla="*/ 148877 h 479505"/>
              <a:gd name="connsiteX7" fmla="*/ 69112 w 372166"/>
              <a:gd name="connsiteY7" fmla="*/ 159510 h 479505"/>
              <a:gd name="connsiteX8" fmla="*/ 47847 w 372166"/>
              <a:gd name="connsiteY8" fmla="*/ 164826 h 479505"/>
              <a:gd name="connsiteX9" fmla="*/ 0 w 372166"/>
              <a:gd name="connsiteY9" fmla="*/ 175459 h 479505"/>
              <a:gd name="connsiteX10" fmla="*/ 10633 w 372166"/>
              <a:gd name="connsiteY10" fmla="*/ 233938 h 479505"/>
              <a:gd name="connsiteX11" fmla="*/ 15949 w 372166"/>
              <a:gd name="connsiteY11" fmla="*/ 249887 h 479505"/>
              <a:gd name="connsiteX12" fmla="*/ 31898 w 372166"/>
              <a:gd name="connsiteY12" fmla="*/ 260519 h 479505"/>
              <a:gd name="connsiteX13" fmla="*/ 58480 w 372166"/>
              <a:gd name="connsiteY13" fmla="*/ 297733 h 479505"/>
              <a:gd name="connsiteX14" fmla="*/ 74428 w 372166"/>
              <a:gd name="connsiteY14" fmla="*/ 313682 h 479505"/>
              <a:gd name="connsiteX15" fmla="*/ 79745 w 372166"/>
              <a:gd name="connsiteY15" fmla="*/ 329631 h 479505"/>
              <a:gd name="connsiteX16" fmla="*/ 95694 w 372166"/>
              <a:gd name="connsiteY16" fmla="*/ 340263 h 479505"/>
              <a:gd name="connsiteX17" fmla="*/ 106326 w 372166"/>
              <a:gd name="connsiteY17" fmla="*/ 356212 h 479505"/>
              <a:gd name="connsiteX18" fmla="*/ 127591 w 372166"/>
              <a:gd name="connsiteY18" fmla="*/ 409375 h 479505"/>
              <a:gd name="connsiteX19" fmla="*/ 143540 w 372166"/>
              <a:gd name="connsiteY19" fmla="*/ 420008 h 479505"/>
              <a:gd name="connsiteX20" fmla="*/ 186070 w 372166"/>
              <a:gd name="connsiteY20" fmla="*/ 462538 h 479505"/>
              <a:gd name="connsiteX21" fmla="*/ 202019 w 372166"/>
              <a:gd name="connsiteY21" fmla="*/ 467854 h 479505"/>
              <a:gd name="connsiteX22" fmla="*/ 217968 w 372166"/>
              <a:gd name="connsiteY22" fmla="*/ 478487 h 479505"/>
              <a:gd name="connsiteX23" fmla="*/ 324294 w 372166"/>
              <a:gd name="connsiteY23" fmla="*/ 467854 h 479505"/>
              <a:gd name="connsiteX24" fmla="*/ 340242 w 372166"/>
              <a:gd name="connsiteY24" fmla="*/ 457222 h 479505"/>
              <a:gd name="connsiteX25" fmla="*/ 345559 w 372166"/>
              <a:gd name="connsiteY25" fmla="*/ 441273 h 479505"/>
              <a:gd name="connsiteX26" fmla="*/ 350875 w 372166"/>
              <a:gd name="connsiteY26" fmla="*/ 398742 h 479505"/>
              <a:gd name="connsiteX27" fmla="*/ 361507 w 372166"/>
              <a:gd name="connsiteY27" fmla="*/ 382794 h 479505"/>
              <a:gd name="connsiteX28" fmla="*/ 366824 w 372166"/>
              <a:gd name="connsiteY28" fmla="*/ 350896 h 479505"/>
              <a:gd name="connsiteX29" fmla="*/ 372140 w 372166"/>
              <a:gd name="connsiteY29" fmla="*/ 334947 h 479505"/>
              <a:gd name="connsiteX30" fmla="*/ 366824 w 372166"/>
              <a:gd name="connsiteY30" fmla="*/ 260519 h 479505"/>
              <a:gd name="connsiteX31" fmla="*/ 350875 w 372166"/>
              <a:gd name="connsiteY31" fmla="*/ 249887 h 479505"/>
              <a:gd name="connsiteX32" fmla="*/ 334926 w 372166"/>
              <a:gd name="connsiteY32" fmla="*/ 217989 h 479505"/>
              <a:gd name="connsiteX33" fmla="*/ 324294 w 372166"/>
              <a:gd name="connsiteY33" fmla="*/ 186091 h 479505"/>
              <a:gd name="connsiteX34" fmla="*/ 318977 w 372166"/>
              <a:gd name="connsiteY34" fmla="*/ 170142 h 479505"/>
              <a:gd name="connsiteX35" fmla="*/ 303028 w 372166"/>
              <a:gd name="connsiteY35" fmla="*/ 159510 h 479505"/>
              <a:gd name="connsiteX36" fmla="*/ 276447 w 372166"/>
              <a:gd name="connsiteY36" fmla="*/ 127612 h 479505"/>
              <a:gd name="connsiteX37" fmla="*/ 260498 w 372166"/>
              <a:gd name="connsiteY37" fmla="*/ 122296 h 479505"/>
              <a:gd name="connsiteX38" fmla="*/ 244549 w 372166"/>
              <a:gd name="connsiteY38" fmla="*/ 101031 h 479505"/>
              <a:gd name="connsiteX39" fmla="*/ 233917 w 372166"/>
              <a:gd name="connsiteY39" fmla="*/ 85082 h 479505"/>
              <a:gd name="connsiteX40" fmla="*/ 217968 w 372166"/>
              <a:gd name="connsiteY40" fmla="*/ 74449 h 479505"/>
              <a:gd name="connsiteX41" fmla="*/ 202019 w 372166"/>
              <a:gd name="connsiteY41" fmla="*/ 42552 h 479505"/>
              <a:gd name="connsiteX42" fmla="*/ 170121 w 372166"/>
              <a:gd name="connsiteY42" fmla="*/ 22 h 4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2166" h="479505">
                <a:moveTo>
                  <a:pt x="170121" y="22"/>
                </a:moveTo>
                <a:cubicBezTo>
                  <a:pt x="163919" y="-864"/>
                  <a:pt x="167046" y="24907"/>
                  <a:pt x="164805" y="37235"/>
                </a:cubicBezTo>
                <a:cubicBezTo>
                  <a:pt x="163498" y="44424"/>
                  <a:pt x="160690" y="51294"/>
                  <a:pt x="159489" y="58501"/>
                </a:cubicBezTo>
                <a:cubicBezTo>
                  <a:pt x="157140" y="72594"/>
                  <a:pt x="160563" y="88252"/>
                  <a:pt x="154173" y="101031"/>
                </a:cubicBezTo>
                <a:cubicBezTo>
                  <a:pt x="150629" y="108119"/>
                  <a:pt x="139996" y="108119"/>
                  <a:pt x="132907" y="111663"/>
                </a:cubicBezTo>
                <a:cubicBezTo>
                  <a:pt x="129363" y="116979"/>
                  <a:pt x="126793" y="123094"/>
                  <a:pt x="122275" y="127612"/>
                </a:cubicBezTo>
                <a:cubicBezTo>
                  <a:pt x="113639" y="136249"/>
                  <a:pt x="94793" y="143316"/>
                  <a:pt x="85061" y="148877"/>
                </a:cubicBezTo>
                <a:cubicBezTo>
                  <a:pt x="79513" y="152047"/>
                  <a:pt x="74985" y="156993"/>
                  <a:pt x="69112" y="159510"/>
                </a:cubicBezTo>
                <a:cubicBezTo>
                  <a:pt x="62396" y="162388"/>
                  <a:pt x="54872" y="162819"/>
                  <a:pt x="47847" y="164826"/>
                </a:cubicBezTo>
                <a:cubicBezTo>
                  <a:pt x="11200" y="175296"/>
                  <a:pt x="57569" y="165863"/>
                  <a:pt x="0" y="175459"/>
                </a:cubicBezTo>
                <a:cubicBezTo>
                  <a:pt x="3544" y="194952"/>
                  <a:pt x="6482" y="214565"/>
                  <a:pt x="10633" y="233938"/>
                </a:cubicBezTo>
                <a:cubicBezTo>
                  <a:pt x="11807" y="239417"/>
                  <a:pt x="12448" y="245511"/>
                  <a:pt x="15949" y="249887"/>
                </a:cubicBezTo>
                <a:cubicBezTo>
                  <a:pt x="19940" y="254876"/>
                  <a:pt x="26582" y="256975"/>
                  <a:pt x="31898" y="260519"/>
                </a:cubicBezTo>
                <a:cubicBezTo>
                  <a:pt x="44303" y="297733"/>
                  <a:pt x="31898" y="288873"/>
                  <a:pt x="58480" y="297733"/>
                </a:cubicBezTo>
                <a:cubicBezTo>
                  <a:pt x="63796" y="303049"/>
                  <a:pt x="70258" y="307426"/>
                  <a:pt x="74428" y="313682"/>
                </a:cubicBezTo>
                <a:cubicBezTo>
                  <a:pt x="77536" y="318345"/>
                  <a:pt x="76244" y="325255"/>
                  <a:pt x="79745" y="329631"/>
                </a:cubicBezTo>
                <a:cubicBezTo>
                  <a:pt x="83737" y="334620"/>
                  <a:pt x="90378" y="336719"/>
                  <a:pt x="95694" y="340263"/>
                </a:cubicBezTo>
                <a:cubicBezTo>
                  <a:pt x="99238" y="345579"/>
                  <a:pt x="103731" y="350373"/>
                  <a:pt x="106326" y="356212"/>
                </a:cubicBezTo>
                <a:cubicBezTo>
                  <a:pt x="111990" y="368957"/>
                  <a:pt x="117232" y="396944"/>
                  <a:pt x="127591" y="409375"/>
                </a:cubicBezTo>
                <a:cubicBezTo>
                  <a:pt x="131681" y="414284"/>
                  <a:pt x="138224" y="416464"/>
                  <a:pt x="143540" y="420008"/>
                </a:cubicBezTo>
                <a:cubicBezTo>
                  <a:pt x="165686" y="453226"/>
                  <a:pt x="155556" y="449460"/>
                  <a:pt x="186070" y="462538"/>
                </a:cubicBezTo>
                <a:cubicBezTo>
                  <a:pt x="191221" y="464745"/>
                  <a:pt x="196703" y="466082"/>
                  <a:pt x="202019" y="467854"/>
                </a:cubicBezTo>
                <a:cubicBezTo>
                  <a:pt x="207335" y="471398"/>
                  <a:pt x="211587" y="478151"/>
                  <a:pt x="217968" y="478487"/>
                </a:cubicBezTo>
                <a:cubicBezTo>
                  <a:pt x="275182" y="481498"/>
                  <a:pt x="284505" y="477800"/>
                  <a:pt x="324294" y="467854"/>
                </a:cubicBezTo>
                <a:cubicBezTo>
                  <a:pt x="329610" y="464310"/>
                  <a:pt x="336251" y="462211"/>
                  <a:pt x="340242" y="457222"/>
                </a:cubicBezTo>
                <a:cubicBezTo>
                  <a:pt x="343743" y="452846"/>
                  <a:pt x="344557" y="446787"/>
                  <a:pt x="345559" y="441273"/>
                </a:cubicBezTo>
                <a:cubicBezTo>
                  <a:pt x="348115" y="427216"/>
                  <a:pt x="347116" y="412526"/>
                  <a:pt x="350875" y="398742"/>
                </a:cubicBezTo>
                <a:cubicBezTo>
                  <a:pt x="352556" y="392578"/>
                  <a:pt x="357963" y="388110"/>
                  <a:pt x="361507" y="382794"/>
                </a:cubicBezTo>
                <a:cubicBezTo>
                  <a:pt x="363279" y="372161"/>
                  <a:pt x="364486" y="361419"/>
                  <a:pt x="366824" y="350896"/>
                </a:cubicBezTo>
                <a:cubicBezTo>
                  <a:pt x="368040" y="345426"/>
                  <a:pt x="372140" y="340551"/>
                  <a:pt x="372140" y="334947"/>
                </a:cubicBezTo>
                <a:cubicBezTo>
                  <a:pt x="372140" y="310074"/>
                  <a:pt x="372856" y="284649"/>
                  <a:pt x="366824" y="260519"/>
                </a:cubicBezTo>
                <a:cubicBezTo>
                  <a:pt x="365274" y="254320"/>
                  <a:pt x="356191" y="253431"/>
                  <a:pt x="350875" y="249887"/>
                </a:cubicBezTo>
                <a:cubicBezTo>
                  <a:pt x="331488" y="191722"/>
                  <a:pt x="362408" y="279824"/>
                  <a:pt x="334926" y="217989"/>
                </a:cubicBezTo>
                <a:cubicBezTo>
                  <a:pt x="330374" y="207747"/>
                  <a:pt x="327838" y="196724"/>
                  <a:pt x="324294" y="186091"/>
                </a:cubicBezTo>
                <a:cubicBezTo>
                  <a:pt x="322522" y="180775"/>
                  <a:pt x="323640" y="173250"/>
                  <a:pt x="318977" y="170142"/>
                </a:cubicBezTo>
                <a:lnTo>
                  <a:pt x="303028" y="159510"/>
                </a:lnTo>
                <a:cubicBezTo>
                  <a:pt x="295182" y="147741"/>
                  <a:pt x="288728" y="135799"/>
                  <a:pt x="276447" y="127612"/>
                </a:cubicBezTo>
                <a:cubicBezTo>
                  <a:pt x="271784" y="124504"/>
                  <a:pt x="265814" y="124068"/>
                  <a:pt x="260498" y="122296"/>
                </a:cubicBezTo>
                <a:cubicBezTo>
                  <a:pt x="255182" y="115208"/>
                  <a:pt x="249699" y="108241"/>
                  <a:pt x="244549" y="101031"/>
                </a:cubicBezTo>
                <a:cubicBezTo>
                  <a:pt x="240835" y="95832"/>
                  <a:pt x="238435" y="89600"/>
                  <a:pt x="233917" y="85082"/>
                </a:cubicBezTo>
                <a:cubicBezTo>
                  <a:pt x="229399" y="80564"/>
                  <a:pt x="223284" y="77993"/>
                  <a:pt x="217968" y="74449"/>
                </a:cubicBezTo>
                <a:cubicBezTo>
                  <a:pt x="187505" y="28759"/>
                  <a:pt x="224021" y="86559"/>
                  <a:pt x="202019" y="42552"/>
                </a:cubicBezTo>
                <a:cubicBezTo>
                  <a:pt x="188438" y="15389"/>
                  <a:pt x="176323" y="908"/>
                  <a:pt x="170121" y="22"/>
                </a:cubicBezTo>
                <a:close/>
              </a:path>
            </a:pathLst>
          </a:custGeom>
          <a:solidFill>
            <a:srgbClr val="FFCD19"/>
          </a:solidFill>
          <a:ln>
            <a:solidFill>
              <a:srgbClr val="EB3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029C0F-F4A9-4F65-8EEF-4C48D9626084}"/>
              </a:ext>
            </a:extLst>
          </p:cNvPr>
          <p:cNvSpPr/>
          <p:nvPr/>
        </p:nvSpPr>
        <p:spPr>
          <a:xfrm>
            <a:off x="8901736" y="5486400"/>
            <a:ext cx="231631" cy="298147"/>
          </a:xfrm>
          <a:custGeom>
            <a:avLst/>
            <a:gdLst>
              <a:gd name="connsiteX0" fmla="*/ 215683 w 231631"/>
              <a:gd name="connsiteY0" fmla="*/ 10633 h 298147"/>
              <a:gd name="connsiteX1" fmla="*/ 77459 w 231631"/>
              <a:gd name="connsiteY1" fmla="*/ 21265 h 298147"/>
              <a:gd name="connsiteX2" fmla="*/ 61511 w 231631"/>
              <a:gd name="connsiteY2" fmla="*/ 10633 h 298147"/>
              <a:gd name="connsiteX3" fmla="*/ 34929 w 231631"/>
              <a:gd name="connsiteY3" fmla="*/ 5316 h 298147"/>
              <a:gd name="connsiteX4" fmla="*/ 18980 w 231631"/>
              <a:gd name="connsiteY4" fmla="*/ 0 h 298147"/>
              <a:gd name="connsiteX5" fmla="*/ 13664 w 231631"/>
              <a:gd name="connsiteY5" fmla="*/ 175437 h 298147"/>
              <a:gd name="connsiteX6" fmla="*/ 18980 w 231631"/>
              <a:gd name="connsiteY6" fmla="*/ 191386 h 298147"/>
              <a:gd name="connsiteX7" fmla="*/ 56194 w 231631"/>
              <a:gd name="connsiteY7" fmla="*/ 233916 h 298147"/>
              <a:gd name="connsiteX8" fmla="*/ 77459 w 231631"/>
              <a:gd name="connsiteY8" fmla="*/ 265814 h 298147"/>
              <a:gd name="connsiteX9" fmla="*/ 88092 w 231631"/>
              <a:gd name="connsiteY9" fmla="*/ 281763 h 298147"/>
              <a:gd name="connsiteX10" fmla="*/ 104041 w 231631"/>
              <a:gd name="connsiteY10" fmla="*/ 287079 h 298147"/>
              <a:gd name="connsiteX11" fmla="*/ 119990 w 231631"/>
              <a:gd name="connsiteY11" fmla="*/ 297712 h 298147"/>
              <a:gd name="connsiteX12" fmla="*/ 178469 w 231631"/>
              <a:gd name="connsiteY12" fmla="*/ 287079 h 298147"/>
              <a:gd name="connsiteX13" fmla="*/ 205050 w 231631"/>
              <a:gd name="connsiteY13" fmla="*/ 228600 h 298147"/>
              <a:gd name="connsiteX14" fmla="*/ 210366 w 231631"/>
              <a:gd name="connsiteY14" fmla="*/ 159488 h 298147"/>
              <a:gd name="connsiteX15" fmla="*/ 226315 w 231631"/>
              <a:gd name="connsiteY15" fmla="*/ 122274 h 298147"/>
              <a:gd name="connsiteX16" fmla="*/ 231631 w 231631"/>
              <a:gd name="connsiteY16" fmla="*/ 106326 h 298147"/>
              <a:gd name="connsiteX17" fmla="*/ 220999 w 231631"/>
              <a:gd name="connsiteY17" fmla="*/ 74428 h 298147"/>
              <a:gd name="connsiteX18" fmla="*/ 215683 w 231631"/>
              <a:gd name="connsiteY18" fmla="*/ 10633 h 2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631" h="298147">
                <a:moveTo>
                  <a:pt x="215683" y="10633"/>
                </a:moveTo>
                <a:cubicBezTo>
                  <a:pt x="191760" y="1773"/>
                  <a:pt x="184619" y="27568"/>
                  <a:pt x="77459" y="21265"/>
                </a:cubicBezTo>
                <a:cubicBezTo>
                  <a:pt x="72143" y="17721"/>
                  <a:pt x="67493" y="12876"/>
                  <a:pt x="61511" y="10633"/>
                </a:cubicBezTo>
                <a:cubicBezTo>
                  <a:pt x="53050" y="7460"/>
                  <a:pt x="43695" y="7508"/>
                  <a:pt x="34929" y="5316"/>
                </a:cubicBezTo>
                <a:cubicBezTo>
                  <a:pt x="29492" y="3957"/>
                  <a:pt x="24296" y="1772"/>
                  <a:pt x="18980" y="0"/>
                </a:cubicBezTo>
                <a:cubicBezTo>
                  <a:pt x="-14025" y="66014"/>
                  <a:pt x="4038" y="21418"/>
                  <a:pt x="13664" y="175437"/>
                </a:cubicBezTo>
                <a:cubicBezTo>
                  <a:pt x="14014" y="181030"/>
                  <a:pt x="16259" y="186487"/>
                  <a:pt x="18980" y="191386"/>
                </a:cubicBezTo>
                <a:cubicBezTo>
                  <a:pt x="37222" y="224222"/>
                  <a:pt x="32896" y="218385"/>
                  <a:pt x="56194" y="233916"/>
                </a:cubicBezTo>
                <a:lnTo>
                  <a:pt x="77459" y="265814"/>
                </a:lnTo>
                <a:cubicBezTo>
                  <a:pt x="81003" y="271130"/>
                  <a:pt x="82030" y="279743"/>
                  <a:pt x="88092" y="281763"/>
                </a:cubicBezTo>
                <a:lnTo>
                  <a:pt x="104041" y="287079"/>
                </a:lnTo>
                <a:cubicBezTo>
                  <a:pt x="109357" y="290623"/>
                  <a:pt x="113627" y="297134"/>
                  <a:pt x="119990" y="297712"/>
                </a:cubicBezTo>
                <a:cubicBezTo>
                  <a:pt x="143603" y="299859"/>
                  <a:pt x="158567" y="293713"/>
                  <a:pt x="178469" y="287079"/>
                </a:cubicBezTo>
                <a:cubicBezTo>
                  <a:pt x="204746" y="247663"/>
                  <a:pt x="197228" y="267712"/>
                  <a:pt x="205050" y="228600"/>
                </a:cubicBezTo>
                <a:cubicBezTo>
                  <a:pt x="206822" y="205563"/>
                  <a:pt x="207500" y="182415"/>
                  <a:pt x="210366" y="159488"/>
                </a:cubicBezTo>
                <a:cubicBezTo>
                  <a:pt x="211832" y="147761"/>
                  <a:pt x="222169" y="131949"/>
                  <a:pt x="226315" y="122274"/>
                </a:cubicBezTo>
                <a:cubicBezTo>
                  <a:pt x="228522" y="117123"/>
                  <a:pt x="229859" y="111642"/>
                  <a:pt x="231631" y="106326"/>
                </a:cubicBezTo>
                <a:cubicBezTo>
                  <a:pt x="228087" y="95693"/>
                  <a:pt x="223519" y="85349"/>
                  <a:pt x="220999" y="74428"/>
                </a:cubicBezTo>
                <a:cubicBezTo>
                  <a:pt x="218182" y="62218"/>
                  <a:pt x="239606" y="19493"/>
                  <a:pt x="215683" y="10633"/>
                </a:cubicBezTo>
                <a:close/>
              </a:path>
            </a:pathLst>
          </a:custGeom>
          <a:solidFill>
            <a:srgbClr val="EB3E4A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3F9537-4367-4ADC-96CE-1DBCAF72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342"/>
          <a:stretch/>
        </p:blipFill>
        <p:spPr>
          <a:xfrm>
            <a:off x="1287564" y="4683307"/>
            <a:ext cx="2898109" cy="787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C7654-8C06-4AFB-A1F4-E0572ACA6312}"/>
              </a:ext>
            </a:extLst>
          </p:cNvPr>
          <p:cNvSpPr txBox="1"/>
          <p:nvPr/>
        </p:nvSpPr>
        <p:spPr>
          <a:xfrm>
            <a:off x="1196970" y="4310139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06 junho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4C5956-0025-4D80-AA62-39F9E8024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564" y="5827897"/>
            <a:ext cx="2898108" cy="79654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0769A19-BBA6-4CA7-BA4B-C5F8E23E6A67}"/>
              </a:ext>
            </a:extLst>
          </p:cNvPr>
          <p:cNvSpPr/>
          <p:nvPr/>
        </p:nvSpPr>
        <p:spPr>
          <a:xfrm>
            <a:off x="2700670" y="504514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34122-F776-4EE6-AE50-AB30F464F2B6}"/>
              </a:ext>
            </a:extLst>
          </p:cNvPr>
          <p:cNvSpPr txBox="1"/>
          <p:nvPr/>
        </p:nvSpPr>
        <p:spPr>
          <a:xfrm>
            <a:off x="1182582" y="5471306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03 abril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92E5D0-BAFB-49B5-B69A-546F8BBCF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81272" b="-12205"/>
          <a:stretch/>
        </p:blipFill>
        <p:spPr>
          <a:xfrm>
            <a:off x="3993333" y="5472353"/>
            <a:ext cx="192339" cy="1557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157DF09-0DB8-48BA-B430-2250815CB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4339976"/>
            <a:ext cx="133860" cy="146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E31E36-5AC9-4D73-8B2F-027A6DBC6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6630966"/>
            <a:ext cx="133860" cy="1468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23B45A-17E5-4881-8A4B-188F89FA7B2E}"/>
              </a:ext>
            </a:extLst>
          </p:cNvPr>
          <p:cNvSpPr txBox="1"/>
          <p:nvPr/>
        </p:nvSpPr>
        <p:spPr>
          <a:xfrm>
            <a:off x="1282321" y="6586502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07 dezembro 2019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B2523B-7150-497A-914D-1722966EB5BB}"/>
              </a:ext>
            </a:extLst>
          </p:cNvPr>
          <p:cNvCxnSpPr>
            <a:cxnSpLocks/>
          </p:cNvCxnSpPr>
          <p:nvPr/>
        </p:nvCxnSpPr>
        <p:spPr>
          <a:xfrm>
            <a:off x="1282321" y="4574860"/>
            <a:ext cx="2975724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B749C-DF7C-4878-97EA-2797F2433B90}"/>
              </a:ext>
            </a:extLst>
          </p:cNvPr>
          <p:cNvCxnSpPr>
            <a:cxnSpLocks/>
          </p:cNvCxnSpPr>
          <p:nvPr/>
        </p:nvCxnSpPr>
        <p:spPr>
          <a:xfrm>
            <a:off x="1289880" y="5742670"/>
            <a:ext cx="2968165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157D40E-A19A-4047-834E-FFA5D0F0175C}"/>
              </a:ext>
            </a:extLst>
          </p:cNvPr>
          <p:cNvSpPr/>
          <p:nvPr/>
        </p:nvSpPr>
        <p:spPr>
          <a:xfrm>
            <a:off x="1256270" y="3492758"/>
            <a:ext cx="177645" cy="165219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338A684-279A-40BD-9DDD-6276F9D05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38899" y="280424"/>
            <a:ext cx="3309962" cy="231459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F5F8322-F3C8-4FA3-A90C-7BE184CA0A4B}"/>
              </a:ext>
            </a:extLst>
          </p:cNvPr>
          <p:cNvSpPr/>
          <p:nvPr/>
        </p:nvSpPr>
        <p:spPr>
          <a:xfrm>
            <a:off x="7235445" y="4999185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2E7122-499E-4C35-A41D-F657ADB924E2}"/>
              </a:ext>
            </a:extLst>
          </p:cNvPr>
          <p:cNvSpPr/>
          <p:nvPr/>
        </p:nvSpPr>
        <p:spPr>
          <a:xfrm>
            <a:off x="8228815" y="5306039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925E7D-752F-4D94-9E0B-FB53731C0398}"/>
              </a:ext>
            </a:extLst>
          </p:cNvPr>
          <p:cNvSpPr/>
          <p:nvPr/>
        </p:nvSpPr>
        <p:spPr>
          <a:xfrm>
            <a:off x="1588285" y="1239050"/>
            <a:ext cx="2151529" cy="57750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LX_desalojamento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F2A3A4-907C-4793-AF67-DE033B223507}"/>
              </a:ext>
            </a:extLst>
          </p:cNvPr>
          <p:cNvSpPr/>
          <p:nvPr/>
        </p:nvSpPr>
        <p:spPr>
          <a:xfrm>
            <a:off x="3582091" y="1154322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FD52E5-0806-4A5C-9415-04E0DF45BE28}"/>
              </a:ext>
            </a:extLst>
          </p:cNvPr>
          <p:cNvSpPr/>
          <p:nvPr/>
        </p:nvSpPr>
        <p:spPr>
          <a:xfrm>
            <a:off x="1214126" y="3034437"/>
            <a:ext cx="10070225" cy="8425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BE901D-38C6-42FE-AC68-447BC42FEB81}"/>
              </a:ext>
            </a:extLst>
          </p:cNvPr>
          <p:cNvSpPr/>
          <p:nvPr/>
        </p:nvSpPr>
        <p:spPr>
          <a:xfrm flipV="1">
            <a:off x="1537724" y="3023457"/>
            <a:ext cx="2514088" cy="9523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4325184-80DB-4F54-8ADE-802053C97A5B}"/>
              </a:ext>
            </a:extLst>
          </p:cNvPr>
          <p:cNvSpPr/>
          <p:nvPr/>
        </p:nvSpPr>
        <p:spPr>
          <a:xfrm rot="16200000">
            <a:off x="1230206" y="3056191"/>
            <a:ext cx="54505" cy="49726"/>
          </a:xfrm>
          <a:prstGeom prst="triangl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57F5BA-A8C3-474D-A631-1617790CFD33}"/>
              </a:ext>
            </a:extLst>
          </p:cNvPr>
          <p:cNvSpPr txBox="1"/>
          <p:nvPr/>
        </p:nvSpPr>
        <p:spPr>
          <a:xfrm>
            <a:off x="6169938" y="1705043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DOS CONTEUDOS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C08DE6-EF17-424E-BB8B-8A095BBFF0D0}"/>
              </a:ext>
            </a:extLst>
          </p:cNvPr>
          <p:cNvSpPr txBox="1"/>
          <p:nvPr/>
        </p:nvSpPr>
        <p:spPr>
          <a:xfrm>
            <a:off x="6310918" y="1980163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– 02/06/2017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0CAC21-BFB7-472E-8ACC-3BD2E809C7F6}"/>
              </a:ext>
            </a:extLst>
          </p:cNvPr>
          <p:cNvSpPr/>
          <p:nvPr/>
        </p:nvSpPr>
        <p:spPr>
          <a:xfrm>
            <a:off x="6239314" y="2058341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FFAE36-1CE0-4A63-9070-F05D0682C53F}"/>
              </a:ext>
            </a:extLst>
          </p:cNvPr>
          <p:cNvSpPr txBox="1"/>
          <p:nvPr/>
        </p:nvSpPr>
        <p:spPr>
          <a:xfrm>
            <a:off x="1282321" y="1725260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PALAVRAS CHAVES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7829DB-8344-47F1-9EB9-69B6DDDC6D77}"/>
              </a:ext>
            </a:extLst>
          </p:cNvPr>
          <p:cNvSpPr txBox="1"/>
          <p:nvPr/>
        </p:nvSpPr>
        <p:spPr>
          <a:xfrm>
            <a:off x="1423301" y="2000380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Desalojamento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F80098-6F59-4D27-A11E-768BCF23EC86}"/>
              </a:ext>
            </a:extLst>
          </p:cNvPr>
          <p:cNvSpPr/>
          <p:nvPr/>
        </p:nvSpPr>
        <p:spPr>
          <a:xfrm>
            <a:off x="1351697" y="207855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B1E64A-1218-44E5-AE0B-E00B7E19AA35}"/>
              </a:ext>
            </a:extLst>
          </p:cNvPr>
          <p:cNvSpPr txBox="1"/>
          <p:nvPr/>
        </p:nvSpPr>
        <p:spPr>
          <a:xfrm>
            <a:off x="5003560" y="170980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LOCALIZAÇÃO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7DC4D3-445C-4A82-B8D7-18576E752CE6}"/>
              </a:ext>
            </a:extLst>
          </p:cNvPr>
          <p:cNvSpPr txBox="1"/>
          <p:nvPr/>
        </p:nvSpPr>
        <p:spPr>
          <a:xfrm>
            <a:off x="5144540" y="198492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1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2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Alvalade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Alcântara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354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E1B279-725A-49D7-9675-2737BB682D89}"/>
              </a:ext>
            </a:extLst>
          </p:cNvPr>
          <p:cNvSpPr/>
          <p:nvPr/>
        </p:nvSpPr>
        <p:spPr>
          <a:xfrm>
            <a:off x="5072936" y="206309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002E1-6CA6-4E98-B6AD-C8557BB0B15E}"/>
              </a:ext>
            </a:extLst>
          </p:cNvPr>
          <p:cNvSpPr/>
          <p:nvPr/>
        </p:nvSpPr>
        <p:spPr>
          <a:xfrm>
            <a:off x="5072869" y="2220823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607AF2-19CA-4B64-9BDC-924ED55B7950}"/>
              </a:ext>
            </a:extLst>
          </p:cNvPr>
          <p:cNvSpPr/>
          <p:nvPr/>
        </p:nvSpPr>
        <p:spPr>
          <a:xfrm>
            <a:off x="5072868" y="237854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8ED8A8-405C-4F76-ABC9-D074C3446B76}"/>
              </a:ext>
            </a:extLst>
          </p:cNvPr>
          <p:cNvSpPr/>
          <p:nvPr/>
        </p:nvSpPr>
        <p:spPr>
          <a:xfrm>
            <a:off x="5072868" y="2531915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020D28-AA6F-4A54-86DE-24CBE1209087}"/>
              </a:ext>
            </a:extLst>
          </p:cNvPr>
          <p:cNvSpPr txBox="1"/>
          <p:nvPr/>
        </p:nvSpPr>
        <p:spPr>
          <a:xfrm>
            <a:off x="7829327" y="1691682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ESTADO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9620DC-56CF-4CAF-95E7-0050D7AA23FE}"/>
              </a:ext>
            </a:extLst>
          </p:cNvPr>
          <p:cNvSpPr txBox="1"/>
          <p:nvPr/>
        </p:nvSpPr>
        <p:spPr>
          <a:xfrm>
            <a:off x="7970307" y="1966802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Novo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Existe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Passado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Futuro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86529-2D0F-4F25-88D6-97F2F32A9A90}"/>
              </a:ext>
            </a:extLst>
          </p:cNvPr>
          <p:cNvSpPr/>
          <p:nvPr/>
        </p:nvSpPr>
        <p:spPr>
          <a:xfrm>
            <a:off x="7898703" y="2044980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BFA7005-C5F1-4FAC-858A-7DEDD3AC8087}"/>
              </a:ext>
            </a:extLst>
          </p:cNvPr>
          <p:cNvSpPr/>
          <p:nvPr/>
        </p:nvSpPr>
        <p:spPr>
          <a:xfrm>
            <a:off x="7898636" y="220270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EAA6E8-907B-49F9-AB49-60DA0E8C50D9}"/>
              </a:ext>
            </a:extLst>
          </p:cNvPr>
          <p:cNvSpPr/>
          <p:nvPr/>
        </p:nvSpPr>
        <p:spPr>
          <a:xfrm>
            <a:off x="7898635" y="23604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AAE2B06-9F5D-4B04-B8F7-E686005A0603}"/>
              </a:ext>
            </a:extLst>
          </p:cNvPr>
          <p:cNvSpPr/>
          <p:nvPr/>
        </p:nvSpPr>
        <p:spPr>
          <a:xfrm>
            <a:off x="7898635" y="2514795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1B664F-B7F2-4CE0-AABF-77E7976EC1A2}"/>
              </a:ext>
            </a:extLst>
          </p:cNvPr>
          <p:cNvSpPr txBox="1"/>
          <p:nvPr/>
        </p:nvSpPr>
        <p:spPr>
          <a:xfrm>
            <a:off x="2599131" y="172068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TÓPICO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F1ECF-C3BB-4258-A614-6B29DB4F2CBA}"/>
              </a:ext>
            </a:extLst>
          </p:cNvPr>
          <p:cNvSpPr txBox="1"/>
          <p:nvPr/>
        </p:nvSpPr>
        <p:spPr>
          <a:xfrm>
            <a:off x="2740111" y="1995806"/>
            <a:ext cx="1540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Pobreza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Segurança social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Questões sociais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Marcelo Revelo…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Coronavírus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143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3DCE-397C-4FD8-9685-9F2DE0241FD2}"/>
              </a:ext>
            </a:extLst>
          </p:cNvPr>
          <p:cNvSpPr/>
          <p:nvPr/>
        </p:nvSpPr>
        <p:spPr>
          <a:xfrm>
            <a:off x="2668507" y="20739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E4B3D-8B80-4284-8760-D391017D1B15}"/>
              </a:ext>
            </a:extLst>
          </p:cNvPr>
          <p:cNvSpPr/>
          <p:nvPr/>
        </p:nvSpPr>
        <p:spPr>
          <a:xfrm>
            <a:off x="2668440" y="223170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87493-BB11-4F1A-9768-9A95665D5D33}"/>
              </a:ext>
            </a:extLst>
          </p:cNvPr>
          <p:cNvSpPr/>
          <p:nvPr/>
        </p:nvSpPr>
        <p:spPr>
          <a:xfrm>
            <a:off x="2668439" y="238943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8EBD9-6298-40DE-AAB7-C692113B06EE}"/>
              </a:ext>
            </a:extLst>
          </p:cNvPr>
          <p:cNvSpPr/>
          <p:nvPr/>
        </p:nvSpPr>
        <p:spPr>
          <a:xfrm>
            <a:off x="2664833" y="25497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D7A5B-84A6-4019-9CD3-012502DE4C1B}"/>
              </a:ext>
            </a:extLst>
          </p:cNvPr>
          <p:cNvSpPr txBox="1"/>
          <p:nvPr/>
        </p:nvSpPr>
        <p:spPr>
          <a:xfrm>
            <a:off x="3765510" y="169483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CATEGORIAS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2D05C-8F30-4835-853B-08978EDE9018}"/>
              </a:ext>
            </a:extLst>
          </p:cNvPr>
          <p:cNvSpPr txBox="1"/>
          <p:nvPr/>
        </p:nvSpPr>
        <p:spPr>
          <a:xfrm>
            <a:off x="3906490" y="1969956"/>
            <a:ext cx="101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Desporto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Cultura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322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84A677-5E1F-4831-9644-0B7F9A58F3B2}"/>
              </a:ext>
            </a:extLst>
          </p:cNvPr>
          <p:cNvSpPr/>
          <p:nvPr/>
        </p:nvSpPr>
        <p:spPr>
          <a:xfrm>
            <a:off x="3834886" y="204813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C3E955-1650-4B55-87C9-FABF5E6C4DD3}"/>
              </a:ext>
            </a:extLst>
          </p:cNvPr>
          <p:cNvSpPr/>
          <p:nvPr/>
        </p:nvSpPr>
        <p:spPr>
          <a:xfrm>
            <a:off x="3834819" y="220585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A64B3E-5039-4411-9B74-AA3A68E4520A}"/>
              </a:ext>
            </a:extLst>
          </p:cNvPr>
          <p:cNvSpPr/>
          <p:nvPr/>
        </p:nvSpPr>
        <p:spPr>
          <a:xfrm>
            <a:off x="3834818" y="236358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421BB4-3BAF-48F8-95D9-137FB88FA1DE}"/>
              </a:ext>
            </a:extLst>
          </p:cNvPr>
          <p:cNvSpPr/>
          <p:nvPr/>
        </p:nvSpPr>
        <p:spPr>
          <a:xfrm>
            <a:off x="2664834" y="27011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E711DE-6B19-4A0B-9E59-D11870CB68F6}"/>
              </a:ext>
            </a:extLst>
          </p:cNvPr>
          <p:cNvSpPr txBox="1"/>
          <p:nvPr/>
        </p:nvSpPr>
        <p:spPr>
          <a:xfrm>
            <a:off x="8806308" y="168049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AUTOR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7E2401-2B55-49E0-8F53-7F442C3A0426}"/>
              </a:ext>
            </a:extLst>
          </p:cNvPr>
          <p:cNvSpPr txBox="1"/>
          <p:nvPr/>
        </p:nvSpPr>
        <p:spPr>
          <a:xfrm>
            <a:off x="8947288" y="195561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Paulo Curado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Sofia Lorena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Susana A. Oliveira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Mariana Correia Pinto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869C5B-DACB-4D9B-99A3-6714C048DB20}"/>
              </a:ext>
            </a:extLst>
          </p:cNvPr>
          <p:cNvSpPr/>
          <p:nvPr/>
        </p:nvSpPr>
        <p:spPr>
          <a:xfrm>
            <a:off x="8875684" y="203378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45CDBE-3FE1-4EFB-AAAD-9D01CEFF1082}"/>
              </a:ext>
            </a:extLst>
          </p:cNvPr>
          <p:cNvSpPr/>
          <p:nvPr/>
        </p:nvSpPr>
        <p:spPr>
          <a:xfrm>
            <a:off x="8875617" y="219151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B180F09-6685-459C-8940-A104961075DB}"/>
              </a:ext>
            </a:extLst>
          </p:cNvPr>
          <p:cNvSpPr/>
          <p:nvPr/>
        </p:nvSpPr>
        <p:spPr>
          <a:xfrm>
            <a:off x="8875616" y="234923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7158B5-85EA-4603-BB4D-812CE868344B}"/>
              </a:ext>
            </a:extLst>
          </p:cNvPr>
          <p:cNvSpPr txBox="1"/>
          <p:nvPr/>
        </p:nvSpPr>
        <p:spPr>
          <a:xfrm>
            <a:off x="10144631" y="1676346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DE PUBLICAÇÃ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BE44CF-916E-41D0-9E77-E312BE791918}"/>
              </a:ext>
            </a:extLst>
          </p:cNvPr>
          <p:cNvSpPr txBox="1"/>
          <p:nvPr/>
        </p:nvSpPr>
        <p:spPr>
          <a:xfrm>
            <a:off x="10285611" y="1951466"/>
            <a:ext cx="1540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27/03/2015 -  </a:t>
            </a:r>
            <a:r>
              <a:rPr lang="pt-PT" sz="1000" i="1" noProof="1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atu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01/01/2007 – 31/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231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80B58F-C343-43DA-B205-34D4B7899EE6}"/>
              </a:ext>
            </a:extLst>
          </p:cNvPr>
          <p:cNvSpPr/>
          <p:nvPr/>
        </p:nvSpPr>
        <p:spPr>
          <a:xfrm>
            <a:off x="10214007" y="202964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A27B4C-ED93-462F-BFE3-593A5779C0B4}"/>
              </a:ext>
            </a:extLst>
          </p:cNvPr>
          <p:cNvSpPr/>
          <p:nvPr/>
        </p:nvSpPr>
        <p:spPr>
          <a:xfrm>
            <a:off x="10213940" y="218249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419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6BF031-B014-45DF-86CD-E04CD41BCAEB}"/>
              </a:ext>
            </a:extLst>
          </p:cNvPr>
          <p:cNvSpPr/>
          <p:nvPr/>
        </p:nvSpPr>
        <p:spPr>
          <a:xfrm>
            <a:off x="4110679" y="20790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0A261B-C320-43B2-85B9-CA7BBEFD9C9B}"/>
              </a:ext>
            </a:extLst>
          </p:cNvPr>
          <p:cNvSpPr/>
          <p:nvPr/>
        </p:nvSpPr>
        <p:spPr>
          <a:xfrm>
            <a:off x="4121928" y="2611839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rgbClr val="5C67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BDA3F4-DF6F-4C64-8CAB-30C6B6233C77}"/>
              </a:ext>
            </a:extLst>
          </p:cNvPr>
          <p:cNvSpPr/>
          <p:nvPr/>
        </p:nvSpPr>
        <p:spPr>
          <a:xfrm>
            <a:off x="7663543" y="1324536"/>
            <a:ext cx="491412" cy="255447"/>
          </a:xfrm>
          <a:prstGeom prst="rect">
            <a:avLst/>
          </a:prstGeom>
          <a:solidFill>
            <a:srgbClr val="C1C1C1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B9EEA-1568-4081-8552-AC29719CDE4F}"/>
              </a:ext>
            </a:extLst>
          </p:cNvPr>
          <p:cNvSpPr/>
          <p:nvPr/>
        </p:nvSpPr>
        <p:spPr>
          <a:xfrm>
            <a:off x="8154955" y="1324536"/>
            <a:ext cx="461665" cy="255447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PT</a:t>
            </a:r>
          </a:p>
        </p:txBody>
      </p:sp>
    </p:spTree>
    <p:extLst>
      <p:ext uri="{BB962C8B-B14F-4D97-AF65-F5344CB8AC3E}">
        <p14:creationId xmlns:p14="http://schemas.microsoft.com/office/powerpoint/2010/main" val="23167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1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System design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B8F83-2152-49E9-9ABB-30AB6BC1334F}"/>
              </a:ext>
            </a:extLst>
          </p:cNvPr>
          <p:cNvSpPr/>
          <p:nvPr/>
        </p:nvSpPr>
        <p:spPr>
          <a:xfrm>
            <a:off x="1652209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Publication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F096C-6037-4B6B-B883-B70BB91D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552" y="-581025"/>
            <a:ext cx="59436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3A7D2-854B-4397-AF46-42493C41AE5D}"/>
              </a:ext>
            </a:extLst>
          </p:cNvPr>
          <p:cNvSpPr/>
          <p:nvPr/>
        </p:nvSpPr>
        <p:spPr>
          <a:xfrm>
            <a:off x="1652209" y="23945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Manual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DADA-8CAD-4D4D-BD53-EC15D0C1AA3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36285" y="2010282"/>
            <a:ext cx="0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E3B16-5FF2-4734-A22E-BEB6C0B1A4C4}"/>
              </a:ext>
            </a:extLst>
          </p:cNvPr>
          <p:cNvSpPr txBox="1"/>
          <p:nvPr/>
        </p:nvSpPr>
        <p:spPr>
          <a:xfrm>
            <a:off x="2352139" y="2011321"/>
            <a:ext cx="96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Archive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20A1D-04D4-4E42-A33A-D578441F163E}"/>
              </a:ext>
            </a:extLst>
          </p:cNvPr>
          <p:cNvSpPr txBox="1"/>
          <p:nvPr/>
        </p:nvSpPr>
        <p:spPr>
          <a:xfrm>
            <a:off x="2353433" y="304129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7EB28-53A1-422C-B2A9-BDE91885B5A5}"/>
              </a:ext>
            </a:extLst>
          </p:cNvPr>
          <p:cNvSpPr/>
          <p:nvPr/>
        </p:nvSpPr>
        <p:spPr>
          <a:xfrm>
            <a:off x="165856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Geo-referencing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60371-A006-4E6B-BE1F-7E2376A757E4}"/>
              </a:ext>
            </a:extLst>
          </p:cNvPr>
          <p:cNvSpPr/>
          <p:nvPr/>
        </p:nvSpPr>
        <p:spPr>
          <a:xfrm>
            <a:off x="3839030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Journalist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ED20C-526F-4B72-98F1-B30FF0C8D939}"/>
              </a:ext>
            </a:extLst>
          </p:cNvPr>
          <p:cNvSpPr/>
          <p:nvPr/>
        </p:nvSpPr>
        <p:spPr>
          <a:xfrm>
            <a:off x="1658560" y="549165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Web application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BC4B1-795F-4B91-B2CD-01369490F2E3}"/>
              </a:ext>
            </a:extLst>
          </p:cNvPr>
          <p:cNvSpPr/>
          <p:nvPr/>
        </p:nvSpPr>
        <p:spPr>
          <a:xfrm>
            <a:off x="383903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Backoff plugin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55D51C-5C69-4F09-9777-81DD43FDBE77}"/>
              </a:ext>
            </a:extLst>
          </p:cNvPr>
          <p:cNvSpPr/>
          <p:nvPr/>
        </p:nvSpPr>
        <p:spPr>
          <a:xfrm>
            <a:off x="1652209" y="65688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Visualization/</a:t>
            </a:r>
          </a:p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filtering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3C61BB-66CF-4492-A816-627A806BBC2E}"/>
              </a:ext>
            </a:extLst>
          </p:cNvPr>
          <p:cNvSpPr/>
          <p:nvPr/>
        </p:nvSpPr>
        <p:spPr>
          <a:xfrm>
            <a:off x="1655868" y="7645171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Dashboards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DB46A-BCB6-472D-9BA0-047ABA3C9D31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>
            <a:off x="4523106" y="2010282"/>
            <a:ext cx="0" cy="14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F6F7D5-A91B-40B5-B087-7EB645C4EC10}"/>
              </a:ext>
            </a:extLst>
          </p:cNvPr>
          <p:cNvSpPr txBox="1"/>
          <p:nvPr/>
        </p:nvSpPr>
        <p:spPr>
          <a:xfrm>
            <a:off x="4523662" y="200900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Content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A985C6-149E-4D74-BF83-3D5F139856F0}"/>
              </a:ext>
            </a:extLst>
          </p:cNvPr>
          <p:cNvSpPr txBox="1"/>
          <p:nvPr/>
        </p:nvSpPr>
        <p:spPr>
          <a:xfrm>
            <a:off x="5368224" y="3626837"/>
            <a:ext cx="1634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Georeferenced content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1E2CD55-900E-4C4C-ACB7-221B56D5F904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2336286" y="6139730"/>
            <a:ext cx="6351" cy="4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647912-8A85-471F-BD8C-92E2A05B46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2336286" y="3042644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E92763E-B203-45B6-976D-05FB14AD55F7}"/>
              </a:ext>
            </a:extLst>
          </p:cNvPr>
          <p:cNvSpPr txBox="1"/>
          <p:nvPr/>
        </p:nvSpPr>
        <p:spPr>
          <a:xfrm>
            <a:off x="2353434" y="4072313"/>
            <a:ext cx="1117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Georeferenced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A57D56-3154-42BF-BBE6-5067420BD974}"/>
              </a:ext>
            </a:extLst>
          </p:cNvPr>
          <p:cNvSpPr/>
          <p:nvPr/>
        </p:nvSpPr>
        <p:spPr>
          <a:xfrm>
            <a:off x="3843638" y="5491657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GeoContext Publication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6986123-F5DB-43DE-9773-E83529BFFA1F}"/>
              </a:ext>
            </a:extLst>
          </p:cNvPr>
          <p:cNvSpPr/>
          <p:nvPr/>
        </p:nvSpPr>
        <p:spPr>
          <a:xfrm>
            <a:off x="1657964" y="44592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GeoSpatial database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297858C1-2E03-4EB7-860D-F799A69AC36E}"/>
              </a:ext>
            </a:extLst>
          </p:cNvPr>
          <p:cNvCxnSpPr>
            <a:cxnSpLocks/>
            <a:stCxn id="29" idx="2"/>
            <a:endCxn id="133" idx="3"/>
          </p:cNvCxnSpPr>
          <p:nvPr/>
        </p:nvCxnSpPr>
        <p:spPr>
          <a:xfrm rot="5400000">
            <a:off x="3420448" y="3680674"/>
            <a:ext cx="708326" cy="1496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A35FFE-7C84-434A-9E3D-494F120F2743}"/>
              </a:ext>
            </a:extLst>
          </p:cNvPr>
          <p:cNvCxnSpPr>
            <a:cxnSpLocks/>
            <a:stCxn id="133" idx="2"/>
            <a:endCxn id="26" idx="0"/>
          </p:cNvCxnSpPr>
          <p:nvPr/>
        </p:nvCxnSpPr>
        <p:spPr>
          <a:xfrm>
            <a:off x="2342040" y="5107368"/>
            <a:ext cx="596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40CF630-06D2-4A18-8DC8-2B933A7E5142}"/>
              </a:ext>
            </a:extLst>
          </p:cNvPr>
          <p:cNvSpPr/>
          <p:nvPr/>
        </p:nvSpPr>
        <p:spPr>
          <a:xfrm>
            <a:off x="1511265" y="2232648"/>
            <a:ext cx="1680637" cy="3033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A319D5-6EAE-4ECF-8110-0A12C164D2C3}"/>
              </a:ext>
            </a:extLst>
          </p:cNvPr>
          <p:cNvCxnSpPr>
            <a:cxnSpLocks/>
          </p:cNvCxnSpPr>
          <p:nvPr/>
        </p:nvCxnSpPr>
        <p:spPr>
          <a:xfrm>
            <a:off x="2348963" y="4072312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9965688-49DA-4AF8-9FFA-D5482F9B42D4}"/>
              </a:ext>
            </a:extLst>
          </p:cNvPr>
          <p:cNvSpPr/>
          <p:nvPr/>
        </p:nvSpPr>
        <p:spPr>
          <a:xfrm>
            <a:off x="3671189" y="3234790"/>
            <a:ext cx="1680637" cy="3036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6E2E6C8-C92E-4B47-8BEA-894233A1D0B1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336286" y="7216969"/>
            <a:ext cx="3659" cy="42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59730A0-FB6B-4EA0-8F11-F41A2A9E3D7B}"/>
              </a:ext>
            </a:extLst>
          </p:cNvPr>
          <p:cNvSpPr/>
          <p:nvPr/>
        </p:nvSpPr>
        <p:spPr>
          <a:xfrm>
            <a:off x="1511265" y="5344170"/>
            <a:ext cx="1680637" cy="198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B067B2B-BEE5-44C3-9ADF-EC4ED759D79B}"/>
              </a:ext>
            </a:extLst>
          </p:cNvPr>
          <p:cNvSpPr/>
          <p:nvPr/>
        </p:nvSpPr>
        <p:spPr>
          <a:xfrm>
            <a:off x="1495967" y="7485497"/>
            <a:ext cx="1680637" cy="95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D853C912-2925-4303-929E-93F41E7984D6}"/>
              </a:ext>
            </a:extLst>
          </p:cNvPr>
          <p:cNvCxnSpPr>
            <a:stCxn id="133" idx="2"/>
            <a:endCxn id="132" idx="0"/>
          </p:cNvCxnSpPr>
          <p:nvPr/>
        </p:nvCxnSpPr>
        <p:spPr>
          <a:xfrm rot="16200000" flipH="1">
            <a:off x="3242734" y="4206675"/>
            <a:ext cx="384289" cy="2185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8A1B7E1-ED70-443F-A10E-4F2D6D20E830}"/>
              </a:ext>
            </a:extLst>
          </p:cNvPr>
          <p:cNvSpPr txBox="1"/>
          <p:nvPr/>
        </p:nvSpPr>
        <p:spPr>
          <a:xfrm>
            <a:off x="1497580" y="49562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1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1428D-DBD0-4ECC-9DAB-2811DECDA69F}"/>
              </a:ext>
            </a:extLst>
          </p:cNvPr>
          <p:cNvSpPr txBox="1"/>
          <p:nvPr/>
        </p:nvSpPr>
        <p:spPr>
          <a:xfrm>
            <a:off x="1486127" y="703604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3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17AFAB-BBF1-4A7C-8F8C-D38F01C5FF7F}"/>
              </a:ext>
            </a:extLst>
          </p:cNvPr>
          <p:cNvSpPr txBox="1"/>
          <p:nvPr/>
        </p:nvSpPr>
        <p:spPr>
          <a:xfrm>
            <a:off x="3682132" y="59605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EA07F70-D474-4596-AE6B-D68EBF338B6F}"/>
              </a:ext>
            </a:extLst>
          </p:cNvPr>
          <p:cNvSpPr txBox="1"/>
          <p:nvPr/>
        </p:nvSpPr>
        <p:spPr>
          <a:xfrm>
            <a:off x="1495967" y="7425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4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DC1C2-CF4D-42BF-A499-C2560A01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290" y="4037105"/>
            <a:ext cx="3781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4E525-2F76-4EA8-9584-6A2C7688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413" y="6887737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7E2543-36C5-4D66-B66A-69F4B661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8" y="7688086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4768854" y="1383575"/>
            <a:ext cx="1817252" cy="225784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picture_link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contents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5DE15-FC49-4BAE-834C-AED9F41DD2BE}"/>
              </a:ext>
            </a:extLst>
          </p:cNvPr>
          <p:cNvSpPr/>
          <p:nvPr/>
        </p:nvSpPr>
        <p:spPr>
          <a:xfrm>
            <a:off x="6900965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authorship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205C2-5C77-42FD-B65C-6EF3C94C6CE1}"/>
              </a:ext>
            </a:extLst>
          </p:cNvPr>
          <p:cNvSpPr/>
          <p:nvPr/>
        </p:nvSpPr>
        <p:spPr>
          <a:xfrm>
            <a:off x="6900965" y="2626440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theme_id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61C405-8973-4478-BAF3-6BED3FD01AA3}"/>
              </a:ext>
            </a:extLst>
          </p:cNvPr>
          <p:cNvSpPr/>
          <p:nvPr/>
        </p:nvSpPr>
        <p:spPr>
          <a:xfrm>
            <a:off x="8642819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*author_id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author_name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B2ED5-A6CD-46DB-AC3A-B402DDCC94F4}"/>
              </a:ext>
            </a:extLst>
          </p:cNvPr>
          <p:cNvSpPr/>
          <p:nvPr/>
        </p:nvSpPr>
        <p:spPr>
          <a:xfrm>
            <a:off x="8642819" y="2626440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*theme_id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theme_name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FE93F1-4E77-42CE-A5DC-8BFDE4D83933}"/>
              </a:ext>
            </a:extLst>
          </p:cNvPr>
          <p:cNvSpPr/>
          <p:nvPr/>
        </p:nvSpPr>
        <p:spPr>
          <a:xfrm>
            <a:off x="6900726" y="5112169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642580" y="5112168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publisher_name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publish_site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9EF8F-B15B-4540-98AC-3466F7D49C6F}"/>
              </a:ext>
            </a:extLst>
          </p:cNvPr>
          <p:cNvSpPr/>
          <p:nvPr/>
        </p:nvSpPr>
        <p:spPr>
          <a:xfrm>
            <a:off x="4873407" y="253828"/>
            <a:ext cx="1608145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story_relations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story_id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2952852" y="1383575"/>
            <a:ext cx="1494445" cy="2259498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8403A-71B1-42AE-B490-B73A452B68A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586106" y="1891892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26D90-F821-46FF-A019-2BA97BF26EF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86106" y="3134757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BBB32-2040-4C39-B608-B81C1717B62E}"/>
              </a:ext>
            </a:extLst>
          </p:cNvPr>
          <p:cNvCxnSpPr>
            <a:cxnSpLocks/>
          </p:cNvCxnSpPr>
          <p:nvPr/>
        </p:nvCxnSpPr>
        <p:spPr>
          <a:xfrm flipV="1">
            <a:off x="6586106" y="4055792"/>
            <a:ext cx="322785" cy="16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DB19A9-2E03-4888-AFDC-98E125A2D6B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8376828" y="189189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2BCAB9-7A36-4544-AE9A-6546496558AD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8376829" y="3134757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D8426E-5F4A-4C61-A554-62C2352A436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376590" y="5620485"/>
            <a:ext cx="265990" cy="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447297" y="2513324"/>
            <a:ext cx="322788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3D9DAB-5B4A-4AD6-99BF-C7EC27C2C3A7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5677480" y="1160659"/>
            <a:ext cx="0" cy="22291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C4C46-EE8A-44EB-89F0-C8A286BEC886}"/>
              </a:ext>
            </a:extLst>
          </p:cNvPr>
          <p:cNvSpPr/>
          <p:nvPr/>
        </p:nvSpPr>
        <p:spPr>
          <a:xfrm>
            <a:off x="2860969" y="3869304"/>
            <a:ext cx="1688773" cy="208627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poi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*poi_id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poi_name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poi_description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poi_address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C9601-B947-4CDC-8B55-A8CCABF81106}"/>
              </a:ext>
            </a:extLst>
          </p:cNvPr>
          <p:cNvCxnSpPr>
            <a:cxnSpLocks/>
            <a:stCxn id="23" idx="0"/>
            <a:endCxn id="14" idx="2"/>
          </p:cNvCxnSpPr>
          <p:nvPr/>
        </p:nvCxnSpPr>
        <p:spPr>
          <a:xfrm flipH="1" flipV="1">
            <a:off x="3700075" y="3643073"/>
            <a:ext cx="5281" cy="22623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1383703" y="1383575"/>
            <a:ext cx="1285250" cy="1592153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caop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*caop_id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caop_title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6C155-7998-4F92-96C7-A30D3BD2678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68953" y="217965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E381FE-83A7-4624-9F87-061305F157B9}"/>
              </a:ext>
            </a:extLst>
          </p:cNvPr>
          <p:cNvSpPr/>
          <p:nvPr/>
        </p:nvSpPr>
        <p:spPr>
          <a:xfrm>
            <a:off x="4981829" y="4290978"/>
            <a:ext cx="1391299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story_typing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C5A604-7655-4FC4-A441-31D72012F244}"/>
              </a:ext>
            </a:extLst>
          </p:cNvPr>
          <p:cNvSpPr/>
          <p:nvPr/>
        </p:nvSpPr>
        <p:spPr>
          <a:xfrm>
            <a:off x="4768854" y="5410116"/>
            <a:ext cx="1817274" cy="1244760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*type_id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type_name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type_description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BA6988-2C7E-455C-9C80-F80A9A3ED8FB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flipH="1">
            <a:off x="5677479" y="3641416"/>
            <a:ext cx="1" cy="6495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F288A2-40C3-4837-90F8-82B473DB88EC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H="1" flipV="1">
            <a:off x="5677479" y="5197809"/>
            <a:ext cx="12" cy="21230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210450" y="386930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abspot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*abspot_id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abspot_title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abspot_desc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167922" y="3084374"/>
            <a:ext cx="557717" cy="1012143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310307-6435-49C5-AA9E-DD56FCA91176}"/>
              </a:ext>
            </a:extLst>
          </p:cNvPr>
          <p:cNvSpPr/>
          <p:nvPr/>
        </p:nvSpPr>
        <p:spPr>
          <a:xfrm>
            <a:off x="6900726" y="3869304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section_id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CC0830-E33D-4B3B-A27B-777924CE9F03}"/>
              </a:ext>
            </a:extLst>
          </p:cNvPr>
          <p:cNvSpPr/>
          <p:nvPr/>
        </p:nvSpPr>
        <p:spPr>
          <a:xfrm>
            <a:off x="8642580" y="3869304"/>
            <a:ext cx="1536411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*section_id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section_name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BF7FBB-7276-468C-9B1D-B2D83A181251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>
            <a:off x="8376590" y="4377621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F724BF0-0058-4B7A-8AD6-C98CE6E46B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8064" y="4224535"/>
            <a:ext cx="1451577" cy="323691"/>
          </a:xfrm>
          <a:prstGeom prst="bentConnector3">
            <a:avLst>
              <a:gd name="adj1" fmla="val 89371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10384673" y="253828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 priority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High priority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Low priority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10565180" y="1759340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BCEB45-B811-428E-A116-027BA4A0A36F}"/>
              </a:ext>
            </a:extLst>
          </p:cNvPr>
          <p:cNvSpPr/>
          <p:nvPr/>
        </p:nvSpPr>
        <p:spPr>
          <a:xfrm>
            <a:off x="10384672" y="2282431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employment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81D3C14-420C-49DF-A40D-6DDA538FA0DE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0118682" y="1891892"/>
            <a:ext cx="265990" cy="898856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3"/>
            <a:endCxn id="39" idx="2"/>
          </p:cNvCxnSpPr>
          <p:nvPr/>
        </p:nvCxnSpPr>
        <p:spPr>
          <a:xfrm flipV="1">
            <a:off x="10704240" y="3299064"/>
            <a:ext cx="418364" cy="2609181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8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B3621-CE79-4F60-AFD7-11973F8D3485}"/>
              </a:ext>
            </a:extLst>
          </p:cNvPr>
          <p:cNvSpPr/>
          <p:nvPr/>
        </p:nvSpPr>
        <p:spPr>
          <a:xfrm>
            <a:off x="1588284" y="970873"/>
            <a:ext cx="9321911" cy="1039349"/>
          </a:xfrm>
          <a:prstGeom prst="rect">
            <a:avLst/>
          </a:prstGeom>
          <a:solidFill>
            <a:srgbClr val="5F6873"/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Define a New 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25F6E-AD0F-437F-BC39-0F67FDEBBAA5}"/>
              </a:ext>
            </a:extLst>
          </p:cNvPr>
          <p:cNvSpPr/>
          <p:nvPr/>
        </p:nvSpPr>
        <p:spPr>
          <a:xfrm>
            <a:off x="1588285" y="2412047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9A637-17E4-48F9-9598-2079963C8165}"/>
              </a:ext>
            </a:extLst>
          </p:cNvPr>
          <p:cNvSpPr/>
          <p:nvPr/>
        </p:nvSpPr>
        <p:spPr>
          <a:xfrm>
            <a:off x="1588285" y="2933615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FB0C0-C00E-4008-97E6-DEFB6042C3B0}"/>
              </a:ext>
            </a:extLst>
          </p:cNvPr>
          <p:cNvSpPr/>
          <p:nvPr/>
        </p:nvSpPr>
        <p:spPr>
          <a:xfrm>
            <a:off x="1588285" y="3461852"/>
            <a:ext cx="2130540" cy="1973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2344B-0EFF-411A-BEF8-BADE78321431}"/>
              </a:ext>
            </a:extLst>
          </p:cNvPr>
          <p:cNvSpPr/>
          <p:nvPr/>
        </p:nvSpPr>
        <p:spPr>
          <a:xfrm>
            <a:off x="4200414" y="236903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9101-99D7-459C-A160-C1D55847E783}"/>
              </a:ext>
            </a:extLst>
          </p:cNvPr>
          <p:cNvSpPr txBox="1"/>
          <p:nvPr/>
        </p:nvSpPr>
        <p:spPr>
          <a:xfrm>
            <a:off x="4847410" y="2424560"/>
            <a:ext cx="213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photos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D9312-3717-48EB-982F-B721E484CA83}"/>
              </a:ext>
            </a:extLst>
          </p:cNvPr>
          <p:cNvSpPr/>
          <p:nvPr/>
        </p:nvSpPr>
        <p:spPr>
          <a:xfrm>
            <a:off x="4200414" y="3012254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47E7B-EA6D-4C24-BF21-18C749AD2855}"/>
              </a:ext>
            </a:extLst>
          </p:cNvPr>
          <p:cNvSpPr txBox="1"/>
          <p:nvPr/>
        </p:nvSpPr>
        <p:spPr>
          <a:xfrm>
            <a:off x="4847411" y="3067784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themes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B93223-D8B7-4018-B84E-9EE4B9866E0D}"/>
              </a:ext>
            </a:extLst>
          </p:cNvPr>
          <p:cNvSpPr/>
          <p:nvPr/>
        </p:nvSpPr>
        <p:spPr>
          <a:xfrm>
            <a:off x="4200414" y="367865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3664A-B6DB-4FBD-BD98-4509932408A9}"/>
              </a:ext>
            </a:extLst>
          </p:cNvPr>
          <p:cNvSpPr txBox="1"/>
          <p:nvPr/>
        </p:nvSpPr>
        <p:spPr>
          <a:xfrm>
            <a:off x="4847411" y="3734180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times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EF8DA6-0D03-47F6-ACE3-118D36B19306}"/>
              </a:ext>
            </a:extLst>
          </p:cNvPr>
          <p:cNvSpPr/>
          <p:nvPr/>
        </p:nvSpPr>
        <p:spPr>
          <a:xfrm>
            <a:off x="4200413" y="4345046"/>
            <a:ext cx="467613" cy="480392"/>
          </a:xfrm>
          <a:prstGeom prst="ellipse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11925-7B0D-4B3E-9CE6-A90F14D2BE1C}"/>
              </a:ext>
            </a:extLst>
          </p:cNvPr>
          <p:cNvSpPr txBox="1"/>
          <p:nvPr/>
        </p:nvSpPr>
        <p:spPr>
          <a:xfrm>
            <a:off x="4847411" y="4400576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place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DE053-D2F7-4183-B1F4-12D64B5B7EE4}"/>
              </a:ext>
            </a:extLst>
          </p:cNvPr>
          <p:cNvSpPr/>
          <p:nvPr/>
        </p:nvSpPr>
        <p:spPr>
          <a:xfrm>
            <a:off x="7224229" y="2221233"/>
            <a:ext cx="3703036" cy="4247626"/>
          </a:xfrm>
          <a:prstGeom prst="rect">
            <a:avLst/>
          </a:prstGeom>
          <a:solidFill>
            <a:srgbClr val="5F687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1B8AE-21D8-4511-B1F1-D3764C1A5EEF}"/>
              </a:ext>
            </a:extLst>
          </p:cNvPr>
          <p:cNvSpPr txBox="1"/>
          <p:nvPr/>
        </p:nvSpPr>
        <p:spPr>
          <a:xfrm>
            <a:off x="7620848" y="4361970"/>
            <a:ext cx="281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4A89BB"/>
                </a:solidFill>
              </a:rPr>
              <a:t>Associate a specific time?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D48DE-F14D-4E60-BECD-5ACEE84BB93C}"/>
              </a:ext>
            </a:extLst>
          </p:cNvPr>
          <p:cNvSpPr txBox="1"/>
          <p:nvPr/>
        </p:nvSpPr>
        <p:spPr>
          <a:xfrm>
            <a:off x="7454250" y="2823791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an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96E49-1DA2-4BCD-AA8E-70559AF680F2}"/>
              </a:ext>
            </a:extLst>
          </p:cNvPr>
          <p:cNvSpPr txBox="1"/>
          <p:nvPr/>
        </p:nvSpPr>
        <p:spPr>
          <a:xfrm>
            <a:off x="9602513" y="286064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00476-1627-452D-B50A-7492191E708B}"/>
              </a:ext>
            </a:extLst>
          </p:cNvPr>
          <p:cNvSpPr txBox="1"/>
          <p:nvPr/>
        </p:nvSpPr>
        <p:spPr>
          <a:xfrm>
            <a:off x="8861084" y="2817884"/>
            <a:ext cx="40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4A89BB"/>
                </a:solidFill>
              </a:rPr>
              <a:t>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E9E8FF-38AC-4D1C-A9AC-19CA4D0F8B80}"/>
              </a:ext>
            </a:extLst>
          </p:cNvPr>
          <p:cNvSpPr/>
          <p:nvPr/>
        </p:nvSpPr>
        <p:spPr>
          <a:xfrm>
            <a:off x="9468580" y="3149833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76A15-9C52-4872-A693-0B4399269C76}"/>
              </a:ext>
            </a:extLst>
          </p:cNvPr>
          <p:cNvSpPr/>
          <p:nvPr/>
        </p:nvSpPr>
        <p:spPr>
          <a:xfrm>
            <a:off x="7591731" y="3117131"/>
            <a:ext cx="914400" cy="822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Earth globe Africa and Europe">
            <a:extLst>
              <a:ext uri="{FF2B5EF4-FFF2-40B4-BE49-F238E27FC236}">
                <a16:creationId xmlns:a16="http://schemas.microsoft.com/office/drawing/2014/main" id="{6A4E8914-114F-4AEE-B44B-DDE4749C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731" y="304608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243354-560C-406E-B3EB-33939AC87906}"/>
              </a:ext>
            </a:extLst>
          </p:cNvPr>
          <p:cNvSpPr txBox="1"/>
          <p:nvPr/>
        </p:nvSpPr>
        <p:spPr>
          <a:xfrm>
            <a:off x="8421661" y="2435774"/>
            <a:ext cx="16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4A89BB"/>
                </a:solidFill>
              </a:rPr>
              <a:t>Associate place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D3D9BA-869B-4DAE-824B-482CFEC77904}"/>
              </a:ext>
            </a:extLst>
          </p:cNvPr>
          <p:cNvSpPr txBox="1"/>
          <p:nvPr/>
        </p:nvSpPr>
        <p:spPr>
          <a:xfrm>
            <a:off x="7574245" y="470202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date</a:t>
            </a:r>
          </a:p>
        </p:txBody>
      </p:sp>
      <p:pic>
        <p:nvPicPr>
          <p:cNvPr id="29" name="Graphic 28" descr="Monthly calendar">
            <a:extLst>
              <a:ext uri="{FF2B5EF4-FFF2-40B4-BE49-F238E27FC236}">
                <a16:creationId xmlns:a16="http://schemas.microsoft.com/office/drawing/2014/main" id="{D5DA2198-63D5-4044-9BA7-CC9C8C806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848" y="494200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AC1566-473A-451F-9E1D-A0FA6F358AF5}"/>
              </a:ext>
            </a:extLst>
          </p:cNvPr>
          <p:cNvSpPr txBox="1"/>
          <p:nvPr/>
        </p:nvSpPr>
        <p:spPr>
          <a:xfrm>
            <a:off x="9343410" y="470095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time</a:t>
            </a:r>
          </a:p>
        </p:txBody>
      </p:sp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215A9B48-5601-42FD-BDD6-CDB523A90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733" y="4942009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E83DB9-A33F-45C4-BD25-7A9A9F3418FF}"/>
              </a:ext>
            </a:extLst>
          </p:cNvPr>
          <p:cNvSpPr/>
          <p:nvPr/>
        </p:nvSpPr>
        <p:spPr>
          <a:xfrm>
            <a:off x="8485079" y="5912266"/>
            <a:ext cx="1465312" cy="335092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8C918C-1AA5-4FE9-8251-9E67CDC2016C}"/>
              </a:ext>
            </a:extLst>
          </p:cNvPr>
          <p:cNvSpPr/>
          <p:nvPr/>
        </p:nvSpPr>
        <p:spPr>
          <a:xfrm>
            <a:off x="10520223" y="2267954"/>
            <a:ext cx="346449" cy="219573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3EB595-2A83-4C92-BFF4-F340A429D24C}"/>
              </a:ext>
            </a:extLst>
          </p:cNvPr>
          <p:cNvSpPr/>
          <p:nvPr/>
        </p:nvSpPr>
        <p:spPr>
          <a:xfrm>
            <a:off x="7515777" y="4036387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name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33A9EC-3E18-4A54-B0E5-33A61B8E9520}"/>
              </a:ext>
            </a:extLst>
          </p:cNvPr>
          <p:cNvSpPr/>
          <p:nvPr/>
        </p:nvSpPr>
        <p:spPr>
          <a:xfrm>
            <a:off x="4200413" y="5011442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82714-FED2-47A4-9056-D90881497783}"/>
              </a:ext>
            </a:extLst>
          </p:cNvPr>
          <p:cNvSpPr txBox="1"/>
          <p:nvPr/>
        </p:nvSpPr>
        <p:spPr>
          <a:xfrm>
            <a:off x="4847409" y="5066972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other articles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821A98-F18B-44B9-A001-88859A7FC5D6}"/>
              </a:ext>
            </a:extLst>
          </p:cNvPr>
          <p:cNvSpPr/>
          <p:nvPr/>
        </p:nvSpPr>
        <p:spPr>
          <a:xfrm>
            <a:off x="4200413" y="5733368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13EA0-E577-430A-8D46-0D0ADF2FB724}"/>
              </a:ext>
            </a:extLst>
          </p:cNvPr>
          <p:cNvSpPr txBox="1"/>
          <p:nvPr/>
        </p:nvSpPr>
        <p:spPr>
          <a:xfrm>
            <a:off x="4847409" y="5788898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an author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5C676D"/>
                </a:solidFill>
              </a:rPr>
              <a:t>Input UI</a:t>
            </a:r>
          </a:p>
        </p:txBody>
      </p:sp>
    </p:spTree>
    <p:extLst>
      <p:ext uri="{BB962C8B-B14F-4D97-AF65-F5344CB8AC3E}">
        <p14:creationId xmlns:p14="http://schemas.microsoft.com/office/powerpoint/2010/main" val="292932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88BDB-9DC4-40B6-9216-BEC07E2D3AD2}"/>
              </a:ext>
            </a:extLst>
          </p:cNvPr>
          <p:cNvSpPr/>
          <p:nvPr/>
        </p:nvSpPr>
        <p:spPr>
          <a:xfrm>
            <a:off x="2111433" y="3429000"/>
            <a:ext cx="8429105" cy="3326129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954404-7692-4044-8BE6-3194E3A147AD}"/>
              </a:ext>
            </a:extLst>
          </p:cNvPr>
          <p:cNvSpPr/>
          <p:nvPr/>
        </p:nvSpPr>
        <p:spPr>
          <a:xfrm>
            <a:off x="2240041" y="3886063"/>
            <a:ext cx="4091940" cy="233963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Development Tools</a:t>
            </a:r>
            <a:endParaRPr lang="en-US" dirty="0">
              <a:solidFill>
                <a:srgbClr val="5C676D"/>
              </a:solidFill>
            </a:endParaRPr>
          </a:p>
        </p:txBody>
      </p:sp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77FEA6D2-4A53-4FC3-AAE6-73ED01D8A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78534"/>
              </p:ext>
            </p:extLst>
          </p:nvPr>
        </p:nvGraphicFramePr>
        <p:xfrm>
          <a:off x="1196970" y="1028718"/>
          <a:ext cx="9925459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0866">
                  <a:extLst>
                    <a:ext uri="{9D8B030D-6E8A-4147-A177-3AD203B41FA5}">
                      <a16:colId xmlns:a16="http://schemas.microsoft.com/office/drawing/2014/main" val="1239794366"/>
                    </a:ext>
                  </a:extLst>
                </a:gridCol>
                <a:gridCol w="6484593">
                  <a:extLst>
                    <a:ext uri="{9D8B030D-6E8A-4147-A177-3AD203B41FA5}">
                      <a16:colId xmlns:a16="http://schemas.microsoft.com/office/drawing/2014/main" val="25616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Desktop environment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ArcGIS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3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Spatial database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PostGIS / PostgreSQL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Map server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GeoServer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Client libraries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Leaflet, OpenLayers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Languages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Python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Data sources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OpenStreetMap, CAOP18, gazeteers, e outros POIs, endereços, etc.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78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461134-D51B-4102-A64B-1D3F346059C4}"/>
              </a:ext>
            </a:extLst>
          </p:cNvPr>
          <p:cNvSpPr txBox="1"/>
          <p:nvPr/>
        </p:nvSpPr>
        <p:spPr>
          <a:xfrm>
            <a:off x="5852159" y="3740727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Notícias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FB2BF7-F5B4-40CB-9F9B-CCA0D948326A}"/>
              </a:ext>
            </a:extLst>
          </p:cNvPr>
          <p:cNvSpPr/>
          <p:nvPr/>
        </p:nvSpPr>
        <p:spPr>
          <a:xfrm>
            <a:off x="2545047" y="4419599"/>
            <a:ext cx="2259709" cy="1409683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16E888-DA9D-42ED-9459-4BCC9D5BDA4D}"/>
              </a:ext>
            </a:extLst>
          </p:cNvPr>
          <p:cNvSpPr/>
          <p:nvPr/>
        </p:nvSpPr>
        <p:spPr>
          <a:xfrm>
            <a:off x="3214570" y="4942035"/>
            <a:ext cx="1313782" cy="78754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4F991E-D0B4-4FA8-A460-FB514D631E72}"/>
              </a:ext>
            </a:extLst>
          </p:cNvPr>
          <p:cNvSpPr txBox="1"/>
          <p:nvPr/>
        </p:nvSpPr>
        <p:spPr>
          <a:xfrm>
            <a:off x="3468631" y="5156020"/>
            <a:ext cx="7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Lisboa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925023-D9B8-41E6-BF44-AA867D428F1C}"/>
              </a:ext>
            </a:extLst>
          </p:cNvPr>
          <p:cNvSpPr/>
          <p:nvPr/>
        </p:nvSpPr>
        <p:spPr>
          <a:xfrm>
            <a:off x="4414985" y="5699445"/>
            <a:ext cx="1042033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6DED5C-B72F-4676-831D-5E5C1B719895}"/>
              </a:ext>
            </a:extLst>
          </p:cNvPr>
          <p:cNvSpPr txBox="1"/>
          <p:nvPr/>
        </p:nvSpPr>
        <p:spPr>
          <a:xfrm>
            <a:off x="4525605" y="5699663"/>
            <a:ext cx="9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Cultura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2196B1-A662-4564-8B24-645A1B40094B}"/>
              </a:ext>
            </a:extLst>
          </p:cNvPr>
          <p:cNvSpPr/>
          <p:nvPr/>
        </p:nvSpPr>
        <p:spPr>
          <a:xfrm>
            <a:off x="5004620" y="5259998"/>
            <a:ext cx="1025587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21A748-6CA3-4D18-937A-DC59F375BDD9}"/>
              </a:ext>
            </a:extLst>
          </p:cNvPr>
          <p:cNvSpPr txBox="1"/>
          <p:nvPr/>
        </p:nvSpPr>
        <p:spPr>
          <a:xfrm>
            <a:off x="5029775" y="5259998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Desporto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24D575-4DF7-41D0-A964-2AB9952F57E6}"/>
              </a:ext>
            </a:extLst>
          </p:cNvPr>
          <p:cNvSpPr txBox="1"/>
          <p:nvPr/>
        </p:nvSpPr>
        <p:spPr>
          <a:xfrm>
            <a:off x="3851752" y="3891539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Destaque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FFBA2-BBAE-4B50-9F93-4AE268E9B6C4}"/>
              </a:ext>
            </a:extLst>
          </p:cNvPr>
          <p:cNvSpPr txBox="1"/>
          <p:nvPr/>
        </p:nvSpPr>
        <p:spPr>
          <a:xfrm>
            <a:off x="3338573" y="4505970"/>
            <a:ext cx="672656" cy="36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Local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DBD820-C09B-456A-A185-51A009AF8A17}"/>
              </a:ext>
            </a:extLst>
          </p:cNvPr>
          <p:cNvSpPr/>
          <p:nvPr/>
        </p:nvSpPr>
        <p:spPr>
          <a:xfrm>
            <a:off x="7006788" y="3906743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2C8E-8F1B-415E-8667-60DE46558FCE}"/>
              </a:ext>
            </a:extLst>
          </p:cNvPr>
          <p:cNvSpPr txBox="1"/>
          <p:nvPr/>
        </p:nvSpPr>
        <p:spPr>
          <a:xfrm>
            <a:off x="7337109" y="3925393"/>
            <a:ext cx="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P2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913656-153B-47BB-A0BF-4BC603AD6957}"/>
              </a:ext>
            </a:extLst>
          </p:cNvPr>
          <p:cNvSpPr/>
          <p:nvPr/>
        </p:nvSpPr>
        <p:spPr>
          <a:xfrm>
            <a:off x="7125507" y="486198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3EDD2-43D0-4061-86E4-F91023C11C0F}"/>
              </a:ext>
            </a:extLst>
          </p:cNvPr>
          <p:cNvSpPr txBox="1"/>
          <p:nvPr/>
        </p:nvSpPr>
        <p:spPr>
          <a:xfrm>
            <a:off x="7289402" y="4907398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Ípsilon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48EF57-A25C-4601-AF6B-972C5F31D87B}"/>
              </a:ext>
            </a:extLst>
          </p:cNvPr>
          <p:cNvSpPr/>
          <p:nvPr/>
        </p:nvSpPr>
        <p:spPr>
          <a:xfrm>
            <a:off x="6203043" y="5825387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B2943-5FE5-4EE4-956B-B2BF9243B202}"/>
              </a:ext>
            </a:extLst>
          </p:cNvPr>
          <p:cNvSpPr txBox="1"/>
          <p:nvPr/>
        </p:nvSpPr>
        <p:spPr>
          <a:xfrm>
            <a:off x="6431760" y="5825387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Ímpar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0D1B5D-FD5C-4E84-AF23-C5B0E2CB68A5}"/>
              </a:ext>
            </a:extLst>
          </p:cNvPr>
          <p:cNvSpPr/>
          <p:nvPr/>
        </p:nvSpPr>
        <p:spPr>
          <a:xfrm>
            <a:off x="8901826" y="4469723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E18E9-FFB1-423A-975A-0F5C4D0E1021}"/>
              </a:ext>
            </a:extLst>
          </p:cNvPr>
          <p:cNvSpPr txBox="1"/>
          <p:nvPr/>
        </p:nvSpPr>
        <p:spPr>
          <a:xfrm>
            <a:off x="9100507" y="4470316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Fugas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E6C4F18-3201-4A4F-8673-C93400F002D8}"/>
              </a:ext>
            </a:extLst>
          </p:cNvPr>
          <p:cNvSpPr/>
          <p:nvPr/>
        </p:nvSpPr>
        <p:spPr>
          <a:xfrm>
            <a:off x="8205534" y="546129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0D1095-1C61-4D74-930C-326DFF31EA14}"/>
              </a:ext>
            </a:extLst>
          </p:cNvPr>
          <p:cNvSpPr txBox="1"/>
          <p:nvPr/>
        </p:nvSpPr>
        <p:spPr>
          <a:xfrm>
            <a:off x="8586444" y="5493102"/>
            <a:ext cx="4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P3</a:t>
            </a:r>
            <a:endParaRPr lang="en-US" b="1" dirty="0">
              <a:solidFill>
                <a:srgbClr val="5F6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Implementação e </a:t>
            </a:r>
            <a:r>
              <a:rPr lang="pt-PT" dirty="0" err="1">
                <a:solidFill>
                  <a:srgbClr val="5C676D"/>
                </a:solidFill>
              </a:rPr>
              <a:t>manutenç</a:t>
            </a:r>
            <a:r>
              <a:rPr lang="en-US" dirty="0" err="1">
                <a:solidFill>
                  <a:srgbClr val="5C676D"/>
                </a:solidFill>
              </a:rPr>
              <a:t>ão</a:t>
            </a:r>
            <a:endParaRPr lang="pt-PT" dirty="0">
              <a:solidFill>
                <a:srgbClr val="5C676D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53AB67-7ACF-464C-A64D-FD6BF0C930AB}"/>
              </a:ext>
            </a:extLst>
          </p:cNvPr>
          <p:cNvSpPr/>
          <p:nvPr/>
        </p:nvSpPr>
        <p:spPr>
          <a:xfrm>
            <a:off x="2266002" y="713451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existente</a:t>
            </a:r>
            <a:endParaRPr lang="en-US" dirty="0">
              <a:solidFill>
                <a:srgbClr val="D4193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6711E-00CD-4670-9E44-0051409E2350}"/>
              </a:ext>
            </a:extLst>
          </p:cNvPr>
          <p:cNvSpPr/>
          <p:nvPr/>
        </p:nvSpPr>
        <p:spPr>
          <a:xfrm>
            <a:off x="2266002" y="2632923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novo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AA0BAC-3EAF-4167-BBA5-81CBA0A2382E}"/>
              </a:ext>
            </a:extLst>
          </p:cNvPr>
          <p:cNvSpPr/>
          <p:nvPr/>
        </p:nvSpPr>
        <p:spPr>
          <a:xfrm>
            <a:off x="5942998" y="713450"/>
            <a:ext cx="707184" cy="3511626"/>
          </a:xfrm>
          <a:prstGeom prst="rect">
            <a:avLst/>
          </a:prstGeom>
          <a:noFill/>
          <a:ln>
            <a:solidFill>
              <a:srgbClr val="D4193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Confiança</a:t>
            </a:r>
            <a:endParaRPr lang="en-US" dirty="0">
              <a:solidFill>
                <a:srgbClr val="D4193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4A3201-6091-4AFE-B3CD-46899A55D3DA}"/>
              </a:ext>
            </a:extLst>
          </p:cNvPr>
          <p:cNvCxnSpPr>
            <a:stCxn id="28" idx="3"/>
          </p:cNvCxnSpPr>
          <p:nvPr/>
        </p:nvCxnSpPr>
        <p:spPr>
          <a:xfrm flipV="1">
            <a:off x="4327662" y="1509527"/>
            <a:ext cx="1615336" cy="1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A2BA8D-72B4-4D2D-9677-3F498151B85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27662" y="3429000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59D7B3-EB1D-49CE-9E5A-B57E015EA1A1}"/>
              </a:ext>
            </a:extLst>
          </p:cNvPr>
          <p:cNvCxnSpPr>
            <a:cxnSpLocks/>
          </p:cNvCxnSpPr>
          <p:nvPr/>
        </p:nvCxnSpPr>
        <p:spPr>
          <a:xfrm>
            <a:off x="6650182" y="3428999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7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" t="-2148" r="58" b="-193"/>
          <a:stretch/>
        </p:blipFill>
        <p:spPr>
          <a:xfrm>
            <a:off x="1249066" y="2416332"/>
            <a:ext cx="5711889" cy="350644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1D56C7-3538-4E9A-908F-FE8DB359D344}"/>
              </a:ext>
            </a:extLst>
          </p:cNvPr>
          <p:cNvSpPr/>
          <p:nvPr/>
        </p:nvSpPr>
        <p:spPr>
          <a:xfrm>
            <a:off x="1815152" y="2647666"/>
            <a:ext cx="3685489" cy="2961564"/>
          </a:xfrm>
          <a:custGeom>
            <a:avLst/>
            <a:gdLst>
              <a:gd name="connsiteX0" fmla="*/ 1303361 w 3685489"/>
              <a:gd name="connsiteY0" fmla="*/ 0 h 2961564"/>
              <a:gd name="connsiteX1" fmla="*/ 1187355 w 3685489"/>
              <a:gd name="connsiteY1" fmla="*/ 40943 h 2961564"/>
              <a:gd name="connsiteX2" fmla="*/ 1166884 w 3685489"/>
              <a:gd name="connsiteY2" fmla="*/ 47767 h 2961564"/>
              <a:gd name="connsiteX3" fmla="*/ 1003111 w 3685489"/>
              <a:gd name="connsiteY3" fmla="*/ 75062 h 2961564"/>
              <a:gd name="connsiteX4" fmla="*/ 928048 w 3685489"/>
              <a:gd name="connsiteY4" fmla="*/ 102358 h 2961564"/>
              <a:gd name="connsiteX5" fmla="*/ 887105 w 3685489"/>
              <a:gd name="connsiteY5" fmla="*/ 122830 h 2961564"/>
              <a:gd name="connsiteX6" fmla="*/ 805218 w 3685489"/>
              <a:gd name="connsiteY6" fmla="*/ 136477 h 2961564"/>
              <a:gd name="connsiteX7" fmla="*/ 777923 w 3685489"/>
              <a:gd name="connsiteY7" fmla="*/ 143301 h 2961564"/>
              <a:gd name="connsiteX8" fmla="*/ 757451 w 3685489"/>
              <a:gd name="connsiteY8" fmla="*/ 156949 h 2961564"/>
              <a:gd name="connsiteX9" fmla="*/ 702860 w 3685489"/>
              <a:gd name="connsiteY9" fmla="*/ 170597 h 2961564"/>
              <a:gd name="connsiteX10" fmla="*/ 648269 w 3685489"/>
              <a:gd name="connsiteY10" fmla="*/ 191068 h 2961564"/>
              <a:gd name="connsiteX11" fmla="*/ 552735 w 3685489"/>
              <a:gd name="connsiteY11" fmla="*/ 211540 h 2961564"/>
              <a:gd name="connsiteX12" fmla="*/ 511791 w 3685489"/>
              <a:gd name="connsiteY12" fmla="*/ 225188 h 2961564"/>
              <a:gd name="connsiteX13" fmla="*/ 484496 w 3685489"/>
              <a:gd name="connsiteY13" fmla="*/ 252483 h 2961564"/>
              <a:gd name="connsiteX14" fmla="*/ 464024 w 3685489"/>
              <a:gd name="connsiteY14" fmla="*/ 259307 h 2961564"/>
              <a:gd name="connsiteX15" fmla="*/ 443552 w 3685489"/>
              <a:gd name="connsiteY15" fmla="*/ 272955 h 2961564"/>
              <a:gd name="connsiteX16" fmla="*/ 429905 w 3685489"/>
              <a:gd name="connsiteY16" fmla="*/ 293427 h 2961564"/>
              <a:gd name="connsiteX17" fmla="*/ 402609 w 3685489"/>
              <a:gd name="connsiteY17" fmla="*/ 320722 h 2961564"/>
              <a:gd name="connsiteX18" fmla="*/ 395785 w 3685489"/>
              <a:gd name="connsiteY18" fmla="*/ 470847 h 2961564"/>
              <a:gd name="connsiteX19" fmla="*/ 375314 w 3685489"/>
              <a:gd name="connsiteY19" fmla="*/ 525438 h 2961564"/>
              <a:gd name="connsiteX20" fmla="*/ 368490 w 3685489"/>
              <a:gd name="connsiteY20" fmla="*/ 559558 h 2961564"/>
              <a:gd name="connsiteX21" fmla="*/ 320723 w 3685489"/>
              <a:gd name="connsiteY21" fmla="*/ 634621 h 2961564"/>
              <a:gd name="connsiteX22" fmla="*/ 293427 w 3685489"/>
              <a:gd name="connsiteY22" fmla="*/ 675564 h 2961564"/>
              <a:gd name="connsiteX23" fmla="*/ 272955 w 3685489"/>
              <a:gd name="connsiteY23" fmla="*/ 696035 h 2961564"/>
              <a:gd name="connsiteX24" fmla="*/ 232012 w 3685489"/>
              <a:gd name="connsiteY24" fmla="*/ 743803 h 2961564"/>
              <a:gd name="connsiteX25" fmla="*/ 197893 w 3685489"/>
              <a:gd name="connsiteY25" fmla="*/ 805218 h 2961564"/>
              <a:gd name="connsiteX26" fmla="*/ 150126 w 3685489"/>
              <a:gd name="connsiteY26" fmla="*/ 880280 h 2961564"/>
              <a:gd name="connsiteX27" fmla="*/ 129654 w 3685489"/>
              <a:gd name="connsiteY27" fmla="*/ 900752 h 2961564"/>
              <a:gd name="connsiteX28" fmla="*/ 116006 w 3685489"/>
              <a:gd name="connsiteY28" fmla="*/ 928047 h 2961564"/>
              <a:gd name="connsiteX29" fmla="*/ 102358 w 3685489"/>
              <a:gd name="connsiteY29" fmla="*/ 948519 h 2961564"/>
              <a:gd name="connsiteX30" fmla="*/ 88711 w 3685489"/>
              <a:gd name="connsiteY30" fmla="*/ 975815 h 2961564"/>
              <a:gd name="connsiteX31" fmla="*/ 34120 w 3685489"/>
              <a:gd name="connsiteY31" fmla="*/ 1064525 h 2961564"/>
              <a:gd name="connsiteX32" fmla="*/ 0 w 3685489"/>
              <a:gd name="connsiteY32" fmla="*/ 1289713 h 2961564"/>
              <a:gd name="connsiteX33" fmla="*/ 6824 w 3685489"/>
              <a:gd name="connsiteY33" fmla="*/ 1685498 h 2961564"/>
              <a:gd name="connsiteX34" fmla="*/ 27296 w 3685489"/>
              <a:gd name="connsiteY34" fmla="*/ 1842447 h 2961564"/>
              <a:gd name="connsiteX35" fmla="*/ 40944 w 3685489"/>
              <a:gd name="connsiteY35" fmla="*/ 1890215 h 2961564"/>
              <a:gd name="connsiteX36" fmla="*/ 47767 w 3685489"/>
              <a:gd name="connsiteY36" fmla="*/ 1917510 h 2961564"/>
              <a:gd name="connsiteX37" fmla="*/ 68239 w 3685489"/>
              <a:gd name="connsiteY37" fmla="*/ 1972101 h 2961564"/>
              <a:gd name="connsiteX38" fmla="*/ 75063 w 3685489"/>
              <a:gd name="connsiteY38" fmla="*/ 1992573 h 2961564"/>
              <a:gd name="connsiteX39" fmla="*/ 95535 w 3685489"/>
              <a:gd name="connsiteY39" fmla="*/ 2047164 h 2961564"/>
              <a:gd name="connsiteX40" fmla="*/ 102358 w 3685489"/>
              <a:gd name="connsiteY40" fmla="*/ 2081283 h 2961564"/>
              <a:gd name="connsiteX41" fmla="*/ 109182 w 3685489"/>
              <a:gd name="connsiteY41" fmla="*/ 2101755 h 2961564"/>
              <a:gd name="connsiteX42" fmla="*/ 143302 w 3685489"/>
              <a:gd name="connsiteY42" fmla="*/ 2224585 h 2961564"/>
              <a:gd name="connsiteX43" fmla="*/ 156949 w 3685489"/>
              <a:gd name="connsiteY43" fmla="*/ 2306471 h 2961564"/>
              <a:gd name="connsiteX44" fmla="*/ 170597 w 3685489"/>
              <a:gd name="connsiteY44" fmla="*/ 2333767 h 2961564"/>
              <a:gd name="connsiteX45" fmla="*/ 177421 w 3685489"/>
              <a:gd name="connsiteY45" fmla="*/ 2354238 h 2961564"/>
              <a:gd name="connsiteX46" fmla="*/ 184245 w 3685489"/>
              <a:gd name="connsiteY46" fmla="*/ 2634018 h 2961564"/>
              <a:gd name="connsiteX47" fmla="*/ 211541 w 3685489"/>
              <a:gd name="connsiteY47" fmla="*/ 2674961 h 2961564"/>
              <a:gd name="connsiteX48" fmla="*/ 245660 w 3685489"/>
              <a:gd name="connsiteY48" fmla="*/ 2736376 h 2961564"/>
              <a:gd name="connsiteX49" fmla="*/ 252484 w 3685489"/>
              <a:gd name="connsiteY49" fmla="*/ 2756847 h 2961564"/>
              <a:gd name="connsiteX50" fmla="*/ 293427 w 3685489"/>
              <a:gd name="connsiteY50" fmla="*/ 2790967 h 2961564"/>
              <a:gd name="connsiteX51" fmla="*/ 327547 w 3685489"/>
              <a:gd name="connsiteY51" fmla="*/ 2825086 h 2961564"/>
              <a:gd name="connsiteX52" fmla="*/ 361666 w 3685489"/>
              <a:gd name="connsiteY52" fmla="*/ 2872853 h 2961564"/>
              <a:gd name="connsiteX53" fmla="*/ 382138 w 3685489"/>
              <a:gd name="connsiteY53" fmla="*/ 2879677 h 2961564"/>
              <a:gd name="connsiteX54" fmla="*/ 409433 w 3685489"/>
              <a:gd name="connsiteY54" fmla="*/ 2893325 h 2961564"/>
              <a:gd name="connsiteX55" fmla="*/ 429905 w 3685489"/>
              <a:gd name="connsiteY55" fmla="*/ 2906973 h 2961564"/>
              <a:gd name="connsiteX56" fmla="*/ 450376 w 3685489"/>
              <a:gd name="connsiteY56" fmla="*/ 2927444 h 2961564"/>
              <a:gd name="connsiteX57" fmla="*/ 477672 w 3685489"/>
              <a:gd name="connsiteY57" fmla="*/ 2934268 h 2961564"/>
              <a:gd name="connsiteX58" fmla="*/ 552735 w 3685489"/>
              <a:gd name="connsiteY58" fmla="*/ 2961564 h 2961564"/>
              <a:gd name="connsiteX59" fmla="*/ 839338 w 3685489"/>
              <a:gd name="connsiteY59" fmla="*/ 2947916 h 2961564"/>
              <a:gd name="connsiteX60" fmla="*/ 900752 w 3685489"/>
              <a:gd name="connsiteY60" fmla="*/ 2927444 h 2961564"/>
              <a:gd name="connsiteX61" fmla="*/ 934872 w 3685489"/>
              <a:gd name="connsiteY61" fmla="*/ 2920621 h 2961564"/>
              <a:gd name="connsiteX62" fmla="*/ 962167 w 3685489"/>
              <a:gd name="connsiteY62" fmla="*/ 2913797 h 2961564"/>
              <a:gd name="connsiteX63" fmla="*/ 1016758 w 3685489"/>
              <a:gd name="connsiteY63" fmla="*/ 2893325 h 2961564"/>
              <a:gd name="connsiteX64" fmla="*/ 1078173 w 3685489"/>
              <a:gd name="connsiteY64" fmla="*/ 2872853 h 2961564"/>
              <a:gd name="connsiteX65" fmla="*/ 1105469 w 3685489"/>
              <a:gd name="connsiteY65" fmla="*/ 2859206 h 2961564"/>
              <a:gd name="connsiteX66" fmla="*/ 1214651 w 3685489"/>
              <a:gd name="connsiteY66" fmla="*/ 2811438 h 2961564"/>
              <a:gd name="connsiteX67" fmla="*/ 1282890 w 3685489"/>
              <a:gd name="connsiteY67" fmla="*/ 2790967 h 2961564"/>
              <a:gd name="connsiteX68" fmla="*/ 1446663 w 3685489"/>
              <a:gd name="connsiteY68" fmla="*/ 2702256 h 2961564"/>
              <a:gd name="connsiteX69" fmla="*/ 1576317 w 3685489"/>
              <a:gd name="connsiteY69" fmla="*/ 2661313 h 2961564"/>
              <a:gd name="connsiteX70" fmla="*/ 1630908 w 3685489"/>
              <a:gd name="connsiteY70" fmla="*/ 2640841 h 2961564"/>
              <a:gd name="connsiteX71" fmla="*/ 1651379 w 3685489"/>
              <a:gd name="connsiteY71" fmla="*/ 2634018 h 2961564"/>
              <a:gd name="connsiteX72" fmla="*/ 1712794 w 3685489"/>
              <a:gd name="connsiteY72" fmla="*/ 2627194 h 2961564"/>
              <a:gd name="connsiteX73" fmla="*/ 1740090 w 3685489"/>
              <a:gd name="connsiteY73" fmla="*/ 2613546 h 2961564"/>
              <a:gd name="connsiteX74" fmla="*/ 1808329 w 3685489"/>
              <a:gd name="connsiteY74" fmla="*/ 2599898 h 2961564"/>
              <a:gd name="connsiteX75" fmla="*/ 1828800 w 3685489"/>
              <a:gd name="connsiteY75" fmla="*/ 2593074 h 2961564"/>
              <a:gd name="connsiteX76" fmla="*/ 1924335 w 3685489"/>
              <a:gd name="connsiteY76" fmla="*/ 2572603 h 2961564"/>
              <a:gd name="connsiteX77" fmla="*/ 2006221 w 3685489"/>
              <a:gd name="connsiteY77" fmla="*/ 2545307 h 2961564"/>
              <a:gd name="connsiteX78" fmla="*/ 2060812 w 3685489"/>
              <a:gd name="connsiteY78" fmla="*/ 2524835 h 2961564"/>
              <a:gd name="connsiteX79" fmla="*/ 2088108 w 3685489"/>
              <a:gd name="connsiteY79" fmla="*/ 2511188 h 2961564"/>
              <a:gd name="connsiteX80" fmla="*/ 2135875 w 3685489"/>
              <a:gd name="connsiteY80" fmla="*/ 2483892 h 2961564"/>
              <a:gd name="connsiteX81" fmla="*/ 2183642 w 3685489"/>
              <a:gd name="connsiteY81" fmla="*/ 2456597 h 2961564"/>
              <a:gd name="connsiteX82" fmla="*/ 2217761 w 3685489"/>
              <a:gd name="connsiteY82" fmla="*/ 2402006 h 2961564"/>
              <a:gd name="connsiteX83" fmla="*/ 2238233 w 3685489"/>
              <a:gd name="connsiteY83" fmla="*/ 2395182 h 2961564"/>
              <a:gd name="connsiteX84" fmla="*/ 2299648 w 3685489"/>
              <a:gd name="connsiteY84" fmla="*/ 2320119 h 2961564"/>
              <a:gd name="connsiteX85" fmla="*/ 2333767 w 3685489"/>
              <a:gd name="connsiteY85" fmla="*/ 2286000 h 2961564"/>
              <a:gd name="connsiteX86" fmla="*/ 2361063 w 3685489"/>
              <a:gd name="connsiteY86" fmla="*/ 2245056 h 2961564"/>
              <a:gd name="connsiteX87" fmla="*/ 2374711 w 3685489"/>
              <a:gd name="connsiteY87" fmla="*/ 2224585 h 2961564"/>
              <a:gd name="connsiteX88" fmla="*/ 2415654 w 3685489"/>
              <a:gd name="connsiteY88" fmla="*/ 2190465 h 2961564"/>
              <a:gd name="connsiteX89" fmla="*/ 2477069 w 3685489"/>
              <a:gd name="connsiteY89" fmla="*/ 2122227 h 2961564"/>
              <a:gd name="connsiteX90" fmla="*/ 2511188 w 3685489"/>
              <a:gd name="connsiteY90" fmla="*/ 2101755 h 2961564"/>
              <a:gd name="connsiteX91" fmla="*/ 2572603 w 3685489"/>
              <a:gd name="connsiteY91" fmla="*/ 2047164 h 2961564"/>
              <a:gd name="connsiteX92" fmla="*/ 2668138 w 3685489"/>
              <a:gd name="connsiteY92" fmla="*/ 1978925 h 2961564"/>
              <a:gd name="connsiteX93" fmla="*/ 2702257 w 3685489"/>
              <a:gd name="connsiteY93" fmla="*/ 1958453 h 2961564"/>
              <a:gd name="connsiteX94" fmla="*/ 2743200 w 3685489"/>
              <a:gd name="connsiteY94" fmla="*/ 1931158 h 2961564"/>
              <a:gd name="connsiteX95" fmla="*/ 2825087 w 3685489"/>
              <a:gd name="connsiteY95" fmla="*/ 1890215 h 2961564"/>
              <a:gd name="connsiteX96" fmla="*/ 2906973 w 3685489"/>
              <a:gd name="connsiteY96" fmla="*/ 1862919 h 2961564"/>
              <a:gd name="connsiteX97" fmla="*/ 2947917 w 3685489"/>
              <a:gd name="connsiteY97" fmla="*/ 1842447 h 2961564"/>
              <a:gd name="connsiteX98" fmla="*/ 3118514 w 3685489"/>
              <a:gd name="connsiteY98" fmla="*/ 1787856 h 2961564"/>
              <a:gd name="connsiteX99" fmla="*/ 3159457 w 3685489"/>
              <a:gd name="connsiteY99" fmla="*/ 1760561 h 2961564"/>
              <a:gd name="connsiteX100" fmla="*/ 3234520 w 3685489"/>
              <a:gd name="connsiteY100" fmla="*/ 1719618 h 2961564"/>
              <a:gd name="connsiteX101" fmla="*/ 3295935 w 3685489"/>
              <a:gd name="connsiteY101" fmla="*/ 1665027 h 2961564"/>
              <a:gd name="connsiteX102" fmla="*/ 3370997 w 3685489"/>
              <a:gd name="connsiteY102" fmla="*/ 1603612 h 2961564"/>
              <a:gd name="connsiteX103" fmla="*/ 3459708 w 3685489"/>
              <a:gd name="connsiteY103" fmla="*/ 1528549 h 2961564"/>
              <a:gd name="connsiteX104" fmla="*/ 3521123 w 3685489"/>
              <a:gd name="connsiteY104" fmla="*/ 1460310 h 2961564"/>
              <a:gd name="connsiteX105" fmla="*/ 3548418 w 3685489"/>
              <a:gd name="connsiteY105" fmla="*/ 1439838 h 2961564"/>
              <a:gd name="connsiteX106" fmla="*/ 3568890 w 3685489"/>
              <a:gd name="connsiteY106" fmla="*/ 1433015 h 2961564"/>
              <a:gd name="connsiteX107" fmla="*/ 3589361 w 3685489"/>
              <a:gd name="connsiteY107" fmla="*/ 1371600 h 2961564"/>
              <a:gd name="connsiteX108" fmla="*/ 3603009 w 3685489"/>
              <a:gd name="connsiteY108" fmla="*/ 1323833 h 2961564"/>
              <a:gd name="connsiteX109" fmla="*/ 3609833 w 3685489"/>
              <a:gd name="connsiteY109" fmla="*/ 1276065 h 2961564"/>
              <a:gd name="connsiteX110" fmla="*/ 3630305 w 3685489"/>
              <a:gd name="connsiteY110" fmla="*/ 1228298 h 2961564"/>
              <a:gd name="connsiteX111" fmla="*/ 3643952 w 3685489"/>
              <a:gd name="connsiteY111" fmla="*/ 1078173 h 2961564"/>
              <a:gd name="connsiteX112" fmla="*/ 3643952 w 3685489"/>
              <a:gd name="connsiteY112" fmla="*/ 921224 h 2961564"/>
              <a:gd name="connsiteX113" fmla="*/ 3630305 w 3685489"/>
              <a:gd name="connsiteY113" fmla="*/ 900752 h 2961564"/>
              <a:gd name="connsiteX114" fmla="*/ 3596185 w 3685489"/>
              <a:gd name="connsiteY114" fmla="*/ 859809 h 2961564"/>
              <a:gd name="connsiteX115" fmla="*/ 3521123 w 3685489"/>
              <a:gd name="connsiteY115" fmla="*/ 730155 h 2961564"/>
              <a:gd name="connsiteX116" fmla="*/ 3452884 w 3685489"/>
              <a:gd name="connsiteY116" fmla="*/ 586853 h 2961564"/>
              <a:gd name="connsiteX117" fmla="*/ 3452884 w 3685489"/>
              <a:gd name="connsiteY117" fmla="*/ 586853 h 2961564"/>
              <a:gd name="connsiteX118" fmla="*/ 3425588 w 3685489"/>
              <a:gd name="connsiteY118" fmla="*/ 518615 h 2961564"/>
              <a:gd name="connsiteX119" fmla="*/ 3398293 w 3685489"/>
              <a:gd name="connsiteY119" fmla="*/ 470847 h 2961564"/>
              <a:gd name="connsiteX120" fmla="*/ 3377821 w 3685489"/>
              <a:gd name="connsiteY120" fmla="*/ 464024 h 2961564"/>
              <a:gd name="connsiteX121" fmla="*/ 3336878 w 3685489"/>
              <a:gd name="connsiteY121" fmla="*/ 416256 h 2961564"/>
              <a:gd name="connsiteX122" fmla="*/ 3173105 w 3685489"/>
              <a:gd name="connsiteY122" fmla="*/ 300250 h 2961564"/>
              <a:gd name="connsiteX123" fmla="*/ 3152633 w 3685489"/>
              <a:gd name="connsiteY123" fmla="*/ 293427 h 2961564"/>
              <a:gd name="connsiteX124" fmla="*/ 3070747 w 3685489"/>
              <a:gd name="connsiteY124" fmla="*/ 272955 h 2961564"/>
              <a:gd name="connsiteX125" fmla="*/ 3043451 w 3685489"/>
              <a:gd name="connsiteY125" fmla="*/ 252483 h 2961564"/>
              <a:gd name="connsiteX126" fmla="*/ 2913797 w 3685489"/>
              <a:gd name="connsiteY126" fmla="*/ 225188 h 2961564"/>
              <a:gd name="connsiteX127" fmla="*/ 2681785 w 3685489"/>
              <a:gd name="connsiteY127" fmla="*/ 191068 h 2961564"/>
              <a:gd name="connsiteX128" fmla="*/ 2340591 w 3685489"/>
              <a:gd name="connsiteY128" fmla="*/ 184244 h 2961564"/>
              <a:gd name="connsiteX129" fmla="*/ 2265529 w 3685489"/>
              <a:gd name="connsiteY129" fmla="*/ 170597 h 2961564"/>
              <a:gd name="connsiteX130" fmla="*/ 2026693 w 3685489"/>
              <a:gd name="connsiteY130" fmla="*/ 156949 h 2961564"/>
              <a:gd name="connsiteX131" fmla="*/ 1958454 w 3685489"/>
              <a:gd name="connsiteY131" fmla="*/ 143301 h 2961564"/>
              <a:gd name="connsiteX132" fmla="*/ 1883391 w 3685489"/>
              <a:gd name="connsiteY132" fmla="*/ 136477 h 2961564"/>
              <a:gd name="connsiteX133" fmla="*/ 1835624 w 3685489"/>
              <a:gd name="connsiteY133" fmla="*/ 109182 h 2961564"/>
              <a:gd name="connsiteX134" fmla="*/ 1787857 w 3685489"/>
              <a:gd name="connsiteY134" fmla="*/ 88710 h 2961564"/>
              <a:gd name="connsiteX135" fmla="*/ 1624084 w 3685489"/>
              <a:gd name="connsiteY135" fmla="*/ 40943 h 2961564"/>
              <a:gd name="connsiteX136" fmla="*/ 1521726 w 3685489"/>
              <a:gd name="connsiteY136" fmla="*/ 20471 h 2961564"/>
              <a:gd name="connsiteX137" fmla="*/ 1303361 w 3685489"/>
              <a:gd name="connsiteY137" fmla="*/ 0 h 296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685489" h="2961564">
                <a:moveTo>
                  <a:pt x="1303361" y="0"/>
                </a:moveTo>
                <a:cubicBezTo>
                  <a:pt x="1242882" y="36287"/>
                  <a:pt x="1286848" y="14411"/>
                  <a:pt x="1187355" y="40943"/>
                </a:cubicBezTo>
                <a:cubicBezTo>
                  <a:pt x="1180405" y="42796"/>
                  <a:pt x="1173967" y="46517"/>
                  <a:pt x="1166884" y="47767"/>
                </a:cubicBezTo>
                <a:cubicBezTo>
                  <a:pt x="1140620" y="52402"/>
                  <a:pt x="1036383" y="63971"/>
                  <a:pt x="1003111" y="75062"/>
                </a:cubicBezTo>
                <a:cubicBezTo>
                  <a:pt x="975636" y="84220"/>
                  <a:pt x="954162" y="90488"/>
                  <a:pt x="928048" y="102358"/>
                </a:cubicBezTo>
                <a:cubicBezTo>
                  <a:pt x="914157" y="108672"/>
                  <a:pt x="901272" y="117163"/>
                  <a:pt x="887105" y="122830"/>
                </a:cubicBezTo>
                <a:cubicBezTo>
                  <a:pt x="866616" y="131025"/>
                  <a:pt x="821016" y="134502"/>
                  <a:pt x="805218" y="136477"/>
                </a:cubicBezTo>
                <a:cubicBezTo>
                  <a:pt x="796120" y="138752"/>
                  <a:pt x="786543" y="139607"/>
                  <a:pt x="777923" y="143301"/>
                </a:cubicBezTo>
                <a:cubicBezTo>
                  <a:pt x="770385" y="146532"/>
                  <a:pt x="765159" y="154146"/>
                  <a:pt x="757451" y="156949"/>
                </a:cubicBezTo>
                <a:cubicBezTo>
                  <a:pt x="739823" y="163359"/>
                  <a:pt x="720423" y="164011"/>
                  <a:pt x="702860" y="170597"/>
                </a:cubicBezTo>
                <a:cubicBezTo>
                  <a:pt x="684663" y="177421"/>
                  <a:pt x="666994" y="185867"/>
                  <a:pt x="648269" y="191068"/>
                </a:cubicBezTo>
                <a:cubicBezTo>
                  <a:pt x="576949" y="210879"/>
                  <a:pt x="600062" y="197342"/>
                  <a:pt x="552735" y="211540"/>
                </a:cubicBezTo>
                <a:cubicBezTo>
                  <a:pt x="538955" y="215674"/>
                  <a:pt x="511791" y="225188"/>
                  <a:pt x="511791" y="225188"/>
                </a:cubicBezTo>
                <a:cubicBezTo>
                  <a:pt x="502693" y="234286"/>
                  <a:pt x="494966" y="245004"/>
                  <a:pt x="484496" y="252483"/>
                </a:cubicBezTo>
                <a:cubicBezTo>
                  <a:pt x="478643" y="256664"/>
                  <a:pt x="470458" y="256090"/>
                  <a:pt x="464024" y="259307"/>
                </a:cubicBezTo>
                <a:cubicBezTo>
                  <a:pt x="456688" y="262975"/>
                  <a:pt x="450376" y="268406"/>
                  <a:pt x="443552" y="272955"/>
                </a:cubicBezTo>
                <a:cubicBezTo>
                  <a:pt x="439003" y="279779"/>
                  <a:pt x="436309" y="288304"/>
                  <a:pt x="429905" y="293427"/>
                </a:cubicBezTo>
                <a:cubicBezTo>
                  <a:pt x="396818" y="319896"/>
                  <a:pt x="417498" y="276054"/>
                  <a:pt x="402609" y="320722"/>
                </a:cubicBezTo>
                <a:cubicBezTo>
                  <a:pt x="400334" y="370764"/>
                  <a:pt x="402405" y="421193"/>
                  <a:pt x="395785" y="470847"/>
                </a:cubicBezTo>
                <a:cubicBezTo>
                  <a:pt x="393217" y="490111"/>
                  <a:pt x="381029" y="506863"/>
                  <a:pt x="375314" y="525438"/>
                </a:cubicBezTo>
                <a:cubicBezTo>
                  <a:pt x="371903" y="536524"/>
                  <a:pt x="372951" y="548852"/>
                  <a:pt x="368490" y="559558"/>
                </a:cubicBezTo>
                <a:cubicBezTo>
                  <a:pt x="352620" y="597647"/>
                  <a:pt x="341612" y="604780"/>
                  <a:pt x="320723" y="634621"/>
                </a:cubicBezTo>
                <a:cubicBezTo>
                  <a:pt x="311317" y="648059"/>
                  <a:pt x="303497" y="662617"/>
                  <a:pt x="293427" y="675564"/>
                </a:cubicBezTo>
                <a:cubicBezTo>
                  <a:pt x="287502" y="683181"/>
                  <a:pt x="279133" y="688621"/>
                  <a:pt x="272955" y="696035"/>
                </a:cubicBezTo>
                <a:cubicBezTo>
                  <a:pt x="220985" y="758400"/>
                  <a:pt x="314037" y="661778"/>
                  <a:pt x="232012" y="743803"/>
                </a:cubicBezTo>
                <a:cubicBezTo>
                  <a:pt x="217258" y="788063"/>
                  <a:pt x="235433" y="739524"/>
                  <a:pt x="197893" y="805218"/>
                </a:cubicBezTo>
                <a:cubicBezTo>
                  <a:pt x="179457" y="837480"/>
                  <a:pt x="172606" y="854053"/>
                  <a:pt x="150126" y="880280"/>
                </a:cubicBezTo>
                <a:cubicBezTo>
                  <a:pt x="143845" y="887607"/>
                  <a:pt x="135263" y="892899"/>
                  <a:pt x="129654" y="900752"/>
                </a:cubicBezTo>
                <a:cubicBezTo>
                  <a:pt x="123741" y="909029"/>
                  <a:pt x="121053" y="919215"/>
                  <a:pt x="116006" y="928047"/>
                </a:cubicBezTo>
                <a:cubicBezTo>
                  <a:pt x="111937" y="935168"/>
                  <a:pt x="106427" y="941398"/>
                  <a:pt x="102358" y="948519"/>
                </a:cubicBezTo>
                <a:cubicBezTo>
                  <a:pt x="97311" y="957351"/>
                  <a:pt x="94354" y="967351"/>
                  <a:pt x="88711" y="975815"/>
                </a:cubicBezTo>
                <a:cubicBezTo>
                  <a:pt x="28700" y="1065833"/>
                  <a:pt x="95873" y="941016"/>
                  <a:pt x="34120" y="1064525"/>
                </a:cubicBezTo>
                <a:cubicBezTo>
                  <a:pt x="10125" y="1184499"/>
                  <a:pt x="23472" y="1109762"/>
                  <a:pt x="0" y="1289713"/>
                </a:cubicBezTo>
                <a:cubicBezTo>
                  <a:pt x="2275" y="1421641"/>
                  <a:pt x="316" y="1553711"/>
                  <a:pt x="6824" y="1685498"/>
                </a:cubicBezTo>
                <a:cubicBezTo>
                  <a:pt x="9426" y="1738193"/>
                  <a:pt x="19564" y="1790257"/>
                  <a:pt x="27296" y="1842447"/>
                </a:cubicBezTo>
                <a:cubicBezTo>
                  <a:pt x="30579" y="1864604"/>
                  <a:pt x="35208" y="1870139"/>
                  <a:pt x="40944" y="1890215"/>
                </a:cubicBezTo>
                <a:cubicBezTo>
                  <a:pt x="43520" y="1899232"/>
                  <a:pt x="45191" y="1908493"/>
                  <a:pt x="47767" y="1917510"/>
                </a:cubicBezTo>
                <a:cubicBezTo>
                  <a:pt x="53962" y="1939193"/>
                  <a:pt x="59587" y="1949029"/>
                  <a:pt x="68239" y="1972101"/>
                </a:cubicBezTo>
                <a:cubicBezTo>
                  <a:pt x="70765" y="1978836"/>
                  <a:pt x="72605" y="1985813"/>
                  <a:pt x="75063" y="1992573"/>
                </a:cubicBezTo>
                <a:cubicBezTo>
                  <a:pt x="81705" y="2010837"/>
                  <a:pt x="89820" y="2028589"/>
                  <a:pt x="95535" y="2047164"/>
                </a:cubicBezTo>
                <a:cubicBezTo>
                  <a:pt x="98946" y="2058249"/>
                  <a:pt x="99545" y="2070031"/>
                  <a:pt x="102358" y="2081283"/>
                </a:cubicBezTo>
                <a:cubicBezTo>
                  <a:pt x="104102" y="2088261"/>
                  <a:pt x="107437" y="2094777"/>
                  <a:pt x="109182" y="2101755"/>
                </a:cubicBezTo>
                <a:cubicBezTo>
                  <a:pt x="137570" y="2215304"/>
                  <a:pt x="116300" y="2157080"/>
                  <a:pt x="143302" y="2224585"/>
                </a:cubicBezTo>
                <a:cubicBezTo>
                  <a:pt x="145778" y="2244392"/>
                  <a:pt x="148497" y="2283932"/>
                  <a:pt x="156949" y="2306471"/>
                </a:cubicBezTo>
                <a:cubicBezTo>
                  <a:pt x="160521" y="2315996"/>
                  <a:pt x="166590" y="2324417"/>
                  <a:pt x="170597" y="2333767"/>
                </a:cubicBezTo>
                <a:cubicBezTo>
                  <a:pt x="173430" y="2340378"/>
                  <a:pt x="175146" y="2347414"/>
                  <a:pt x="177421" y="2354238"/>
                </a:cubicBezTo>
                <a:cubicBezTo>
                  <a:pt x="179696" y="2447498"/>
                  <a:pt x="174376" y="2541254"/>
                  <a:pt x="184245" y="2634018"/>
                </a:cubicBezTo>
                <a:cubicBezTo>
                  <a:pt x="185980" y="2650329"/>
                  <a:pt x="204206" y="2660290"/>
                  <a:pt x="211541" y="2674961"/>
                </a:cubicBezTo>
                <a:cubicBezTo>
                  <a:pt x="244941" y="2741761"/>
                  <a:pt x="203812" y="2694528"/>
                  <a:pt x="245660" y="2736376"/>
                </a:cubicBezTo>
                <a:cubicBezTo>
                  <a:pt x="247935" y="2743200"/>
                  <a:pt x="248494" y="2750862"/>
                  <a:pt x="252484" y="2756847"/>
                </a:cubicBezTo>
                <a:cubicBezTo>
                  <a:pt x="268918" y="2781498"/>
                  <a:pt x="273285" y="2773343"/>
                  <a:pt x="293427" y="2790967"/>
                </a:cubicBezTo>
                <a:cubicBezTo>
                  <a:pt x="305532" y="2801558"/>
                  <a:pt x="316956" y="2812981"/>
                  <a:pt x="327547" y="2825086"/>
                </a:cubicBezTo>
                <a:cubicBezTo>
                  <a:pt x="340957" y="2840412"/>
                  <a:pt x="345350" y="2859256"/>
                  <a:pt x="361666" y="2872853"/>
                </a:cubicBezTo>
                <a:cubicBezTo>
                  <a:pt x="367192" y="2877458"/>
                  <a:pt x="375526" y="2876843"/>
                  <a:pt x="382138" y="2879677"/>
                </a:cubicBezTo>
                <a:cubicBezTo>
                  <a:pt x="391488" y="2883684"/>
                  <a:pt x="400601" y="2888278"/>
                  <a:pt x="409433" y="2893325"/>
                </a:cubicBezTo>
                <a:cubicBezTo>
                  <a:pt x="416554" y="2897394"/>
                  <a:pt x="423604" y="2901723"/>
                  <a:pt x="429905" y="2906973"/>
                </a:cubicBezTo>
                <a:cubicBezTo>
                  <a:pt x="437318" y="2913151"/>
                  <a:pt x="441997" y="2922656"/>
                  <a:pt x="450376" y="2927444"/>
                </a:cubicBezTo>
                <a:cubicBezTo>
                  <a:pt x="458519" y="2932097"/>
                  <a:pt x="468624" y="2931800"/>
                  <a:pt x="477672" y="2934268"/>
                </a:cubicBezTo>
                <a:cubicBezTo>
                  <a:pt x="531931" y="2949066"/>
                  <a:pt x="512648" y="2941521"/>
                  <a:pt x="552735" y="2961564"/>
                </a:cubicBezTo>
                <a:cubicBezTo>
                  <a:pt x="621826" y="2959405"/>
                  <a:pt x="752667" y="2960298"/>
                  <a:pt x="839338" y="2947916"/>
                </a:cubicBezTo>
                <a:cubicBezTo>
                  <a:pt x="872672" y="2943154"/>
                  <a:pt x="865558" y="2938002"/>
                  <a:pt x="900752" y="2927444"/>
                </a:cubicBezTo>
                <a:cubicBezTo>
                  <a:pt x="911861" y="2924111"/>
                  <a:pt x="923550" y="2923137"/>
                  <a:pt x="934872" y="2920621"/>
                </a:cubicBezTo>
                <a:cubicBezTo>
                  <a:pt x="944027" y="2918587"/>
                  <a:pt x="953149" y="2916373"/>
                  <a:pt x="962167" y="2913797"/>
                </a:cubicBezTo>
                <a:cubicBezTo>
                  <a:pt x="987243" y="2906632"/>
                  <a:pt x="987908" y="2903629"/>
                  <a:pt x="1016758" y="2893325"/>
                </a:cubicBezTo>
                <a:cubicBezTo>
                  <a:pt x="1037080" y="2886067"/>
                  <a:pt x="1058032" y="2880599"/>
                  <a:pt x="1078173" y="2872853"/>
                </a:cubicBezTo>
                <a:cubicBezTo>
                  <a:pt x="1087667" y="2869201"/>
                  <a:pt x="1096193" y="2863380"/>
                  <a:pt x="1105469" y="2859206"/>
                </a:cubicBezTo>
                <a:cubicBezTo>
                  <a:pt x="1141695" y="2842904"/>
                  <a:pt x="1176964" y="2823998"/>
                  <a:pt x="1214651" y="2811438"/>
                </a:cubicBezTo>
                <a:cubicBezTo>
                  <a:pt x="1250833" y="2799379"/>
                  <a:pt x="1228207" y="2806591"/>
                  <a:pt x="1282890" y="2790967"/>
                </a:cubicBezTo>
                <a:cubicBezTo>
                  <a:pt x="1329922" y="2762747"/>
                  <a:pt x="1411931" y="2712675"/>
                  <a:pt x="1446663" y="2702256"/>
                </a:cubicBezTo>
                <a:cubicBezTo>
                  <a:pt x="1484258" y="2690978"/>
                  <a:pt x="1538999" y="2675307"/>
                  <a:pt x="1576317" y="2661313"/>
                </a:cubicBezTo>
                <a:lnTo>
                  <a:pt x="1630908" y="2640841"/>
                </a:lnTo>
                <a:cubicBezTo>
                  <a:pt x="1637668" y="2638383"/>
                  <a:pt x="1644284" y="2635200"/>
                  <a:pt x="1651379" y="2634018"/>
                </a:cubicBezTo>
                <a:cubicBezTo>
                  <a:pt x="1671696" y="2630632"/>
                  <a:pt x="1692322" y="2629469"/>
                  <a:pt x="1712794" y="2627194"/>
                </a:cubicBezTo>
                <a:cubicBezTo>
                  <a:pt x="1721893" y="2622645"/>
                  <a:pt x="1730565" y="2617118"/>
                  <a:pt x="1740090" y="2613546"/>
                </a:cubicBezTo>
                <a:cubicBezTo>
                  <a:pt x="1756378" y="2607438"/>
                  <a:pt x="1794176" y="2602257"/>
                  <a:pt x="1808329" y="2599898"/>
                </a:cubicBezTo>
                <a:cubicBezTo>
                  <a:pt x="1815153" y="2597623"/>
                  <a:pt x="1821798" y="2594721"/>
                  <a:pt x="1828800" y="2593074"/>
                </a:cubicBezTo>
                <a:cubicBezTo>
                  <a:pt x="1860502" y="2585615"/>
                  <a:pt x="1893438" y="2582902"/>
                  <a:pt x="1924335" y="2572603"/>
                </a:cubicBezTo>
                <a:lnTo>
                  <a:pt x="2006221" y="2545307"/>
                </a:lnTo>
                <a:cubicBezTo>
                  <a:pt x="2028735" y="2537802"/>
                  <a:pt x="2036325" y="2535718"/>
                  <a:pt x="2060812" y="2524835"/>
                </a:cubicBezTo>
                <a:cubicBezTo>
                  <a:pt x="2070108" y="2520704"/>
                  <a:pt x="2079009" y="2515737"/>
                  <a:pt x="2088108" y="2511188"/>
                </a:cubicBezTo>
                <a:cubicBezTo>
                  <a:pt x="2143494" y="2455799"/>
                  <a:pt x="2071729" y="2520545"/>
                  <a:pt x="2135875" y="2483892"/>
                </a:cubicBezTo>
                <a:cubicBezTo>
                  <a:pt x="2199118" y="2447755"/>
                  <a:pt x="2111864" y="2474542"/>
                  <a:pt x="2183642" y="2456597"/>
                </a:cubicBezTo>
                <a:cubicBezTo>
                  <a:pt x="2194150" y="2430326"/>
                  <a:pt x="2193925" y="2417896"/>
                  <a:pt x="2217761" y="2402006"/>
                </a:cubicBezTo>
                <a:cubicBezTo>
                  <a:pt x="2223746" y="2398016"/>
                  <a:pt x="2231409" y="2397457"/>
                  <a:pt x="2238233" y="2395182"/>
                </a:cubicBezTo>
                <a:cubicBezTo>
                  <a:pt x="2268635" y="2344512"/>
                  <a:pt x="2249326" y="2370441"/>
                  <a:pt x="2299648" y="2320119"/>
                </a:cubicBezTo>
                <a:lnTo>
                  <a:pt x="2333767" y="2286000"/>
                </a:lnTo>
                <a:cubicBezTo>
                  <a:pt x="2345759" y="2250024"/>
                  <a:pt x="2332665" y="2279132"/>
                  <a:pt x="2361063" y="2245056"/>
                </a:cubicBezTo>
                <a:cubicBezTo>
                  <a:pt x="2366313" y="2238756"/>
                  <a:pt x="2368912" y="2230384"/>
                  <a:pt x="2374711" y="2224585"/>
                </a:cubicBezTo>
                <a:cubicBezTo>
                  <a:pt x="2387273" y="2212023"/>
                  <a:pt x="2403092" y="2203027"/>
                  <a:pt x="2415654" y="2190465"/>
                </a:cubicBezTo>
                <a:cubicBezTo>
                  <a:pt x="2417663" y="2188456"/>
                  <a:pt x="2462575" y="2133098"/>
                  <a:pt x="2477069" y="2122227"/>
                </a:cubicBezTo>
                <a:cubicBezTo>
                  <a:pt x="2487680" y="2114269"/>
                  <a:pt x="2499815" y="2108579"/>
                  <a:pt x="2511188" y="2101755"/>
                </a:cubicBezTo>
                <a:cubicBezTo>
                  <a:pt x="2537050" y="2050030"/>
                  <a:pt x="2508769" y="2093975"/>
                  <a:pt x="2572603" y="2047164"/>
                </a:cubicBezTo>
                <a:cubicBezTo>
                  <a:pt x="2712498" y="1944575"/>
                  <a:pt x="2558982" y="2038466"/>
                  <a:pt x="2668138" y="1978925"/>
                </a:cubicBezTo>
                <a:cubicBezTo>
                  <a:pt x="2679782" y="1972574"/>
                  <a:pt x="2691067" y="1965574"/>
                  <a:pt x="2702257" y="1958453"/>
                </a:cubicBezTo>
                <a:cubicBezTo>
                  <a:pt x="2716095" y="1949647"/>
                  <a:pt x="2728862" y="1939124"/>
                  <a:pt x="2743200" y="1931158"/>
                </a:cubicBezTo>
                <a:cubicBezTo>
                  <a:pt x="2769877" y="1916338"/>
                  <a:pt x="2796917" y="1901953"/>
                  <a:pt x="2825087" y="1890215"/>
                </a:cubicBezTo>
                <a:cubicBezTo>
                  <a:pt x="2851646" y="1879149"/>
                  <a:pt x="2881239" y="1875786"/>
                  <a:pt x="2906973" y="1862919"/>
                </a:cubicBezTo>
                <a:cubicBezTo>
                  <a:pt x="2920621" y="1856095"/>
                  <a:pt x="2933515" y="1847488"/>
                  <a:pt x="2947917" y="1842447"/>
                </a:cubicBezTo>
                <a:cubicBezTo>
                  <a:pt x="3016481" y="1818450"/>
                  <a:pt x="3054587" y="1817939"/>
                  <a:pt x="3118514" y="1787856"/>
                </a:cubicBezTo>
                <a:cubicBezTo>
                  <a:pt x="3133355" y="1780872"/>
                  <a:pt x="3145319" y="1768877"/>
                  <a:pt x="3159457" y="1760561"/>
                </a:cubicBezTo>
                <a:cubicBezTo>
                  <a:pt x="3184023" y="1746111"/>
                  <a:pt x="3210591" y="1735101"/>
                  <a:pt x="3234520" y="1719618"/>
                </a:cubicBezTo>
                <a:cubicBezTo>
                  <a:pt x="3317325" y="1666038"/>
                  <a:pt x="3244188" y="1705275"/>
                  <a:pt x="3295935" y="1665027"/>
                </a:cubicBezTo>
                <a:cubicBezTo>
                  <a:pt x="3451199" y="1544267"/>
                  <a:pt x="3226303" y="1732229"/>
                  <a:pt x="3370997" y="1603612"/>
                </a:cubicBezTo>
                <a:cubicBezTo>
                  <a:pt x="3399948" y="1577877"/>
                  <a:pt x="3436467" y="1559538"/>
                  <a:pt x="3459708" y="1528549"/>
                </a:cubicBezTo>
                <a:cubicBezTo>
                  <a:pt x="3485101" y="1494691"/>
                  <a:pt x="3483437" y="1494227"/>
                  <a:pt x="3521123" y="1460310"/>
                </a:cubicBezTo>
                <a:cubicBezTo>
                  <a:pt x="3529577" y="1452702"/>
                  <a:pt x="3538543" y="1445481"/>
                  <a:pt x="3548418" y="1439838"/>
                </a:cubicBezTo>
                <a:cubicBezTo>
                  <a:pt x="3554663" y="1436269"/>
                  <a:pt x="3562066" y="1435289"/>
                  <a:pt x="3568890" y="1433015"/>
                </a:cubicBezTo>
                <a:cubicBezTo>
                  <a:pt x="3592419" y="1374192"/>
                  <a:pt x="3574669" y="1423025"/>
                  <a:pt x="3589361" y="1371600"/>
                </a:cubicBezTo>
                <a:cubicBezTo>
                  <a:pt x="3596669" y="1346019"/>
                  <a:pt x="3597675" y="1353167"/>
                  <a:pt x="3603009" y="1323833"/>
                </a:cubicBezTo>
                <a:cubicBezTo>
                  <a:pt x="3605886" y="1308008"/>
                  <a:pt x="3605414" y="1291530"/>
                  <a:pt x="3609833" y="1276065"/>
                </a:cubicBezTo>
                <a:cubicBezTo>
                  <a:pt x="3614592" y="1259408"/>
                  <a:pt x="3623481" y="1244220"/>
                  <a:pt x="3630305" y="1228298"/>
                </a:cubicBezTo>
                <a:cubicBezTo>
                  <a:pt x="3634854" y="1178256"/>
                  <a:pt x="3635119" y="1127639"/>
                  <a:pt x="3643952" y="1078173"/>
                </a:cubicBezTo>
                <a:cubicBezTo>
                  <a:pt x="3657427" y="1002710"/>
                  <a:pt x="3730271" y="1050712"/>
                  <a:pt x="3643952" y="921224"/>
                </a:cubicBezTo>
                <a:cubicBezTo>
                  <a:pt x="3639403" y="914400"/>
                  <a:pt x="3635340" y="907226"/>
                  <a:pt x="3630305" y="900752"/>
                </a:cubicBezTo>
                <a:cubicBezTo>
                  <a:pt x="3619398" y="886729"/>
                  <a:pt x="3605762" y="874772"/>
                  <a:pt x="3596185" y="859809"/>
                </a:cubicBezTo>
                <a:cubicBezTo>
                  <a:pt x="3569266" y="817747"/>
                  <a:pt x="3521123" y="730155"/>
                  <a:pt x="3521123" y="730155"/>
                </a:cubicBezTo>
                <a:cubicBezTo>
                  <a:pt x="3503687" y="660412"/>
                  <a:pt x="3518687" y="711148"/>
                  <a:pt x="3452884" y="586853"/>
                </a:cubicBezTo>
                <a:lnTo>
                  <a:pt x="3452884" y="586853"/>
                </a:lnTo>
                <a:cubicBezTo>
                  <a:pt x="3443785" y="564107"/>
                  <a:pt x="3434383" y="541480"/>
                  <a:pt x="3425588" y="518615"/>
                </a:cubicBezTo>
                <a:cubicBezTo>
                  <a:pt x="3417245" y="496924"/>
                  <a:pt x="3419795" y="488765"/>
                  <a:pt x="3398293" y="470847"/>
                </a:cubicBezTo>
                <a:cubicBezTo>
                  <a:pt x="3392767" y="466242"/>
                  <a:pt x="3384645" y="466298"/>
                  <a:pt x="3377821" y="464024"/>
                </a:cubicBezTo>
                <a:cubicBezTo>
                  <a:pt x="3364173" y="448101"/>
                  <a:pt x="3352621" y="430110"/>
                  <a:pt x="3336878" y="416256"/>
                </a:cubicBezTo>
                <a:cubicBezTo>
                  <a:pt x="3241563" y="332378"/>
                  <a:pt x="3248571" y="328549"/>
                  <a:pt x="3173105" y="300250"/>
                </a:cubicBezTo>
                <a:cubicBezTo>
                  <a:pt x="3166370" y="297724"/>
                  <a:pt x="3159583" y="295280"/>
                  <a:pt x="3152633" y="293427"/>
                </a:cubicBezTo>
                <a:cubicBezTo>
                  <a:pt x="3125448" y="286178"/>
                  <a:pt x="3098042" y="279779"/>
                  <a:pt x="3070747" y="272955"/>
                </a:cubicBezTo>
                <a:cubicBezTo>
                  <a:pt x="3061648" y="266131"/>
                  <a:pt x="3054100" y="256476"/>
                  <a:pt x="3043451" y="252483"/>
                </a:cubicBezTo>
                <a:cubicBezTo>
                  <a:pt x="2979462" y="228487"/>
                  <a:pt x="2970266" y="235776"/>
                  <a:pt x="2913797" y="225188"/>
                </a:cubicBezTo>
                <a:cubicBezTo>
                  <a:pt x="2800936" y="204026"/>
                  <a:pt x="2861013" y="200627"/>
                  <a:pt x="2681785" y="191068"/>
                </a:cubicBezTo>
                <a:cubicBezTo>
                  <a:pt x="2568192" y="185010"/>
                  <a:pt x="2454322" y="186519"/>
                  <a:pt x="2340591" y="184244"/>
                </a:cubicBezTo>
                <a:cubicBezTo>
                  <a:pt x="2315570" y="179695"/>
                  <a:pt x="2290763" y="173751"/>
                  <a:pt x="2265529" y="170597"/>
                </a:cubicBezTo>
                <a:cubicBezTo>
                  <a:pt x="2210673" y="163740"/>
                  <a:pt x="2064902" y="158686"/>
                  <a:pt x="2026693" y="156949"/>
                </a:cubicBezTo>
                <a:cubicBezTo>
                  <a:pt x="2003947" y="152400"/>
                  <a:pt x="1981418" y="146582"/>
                  <a:pt x="1958454" y="143301"/>
                </a:cubicBezTo>
                <a:cubicBezTo>
                  <a:pt x="1933582" y="139748"/>
                  <a:pt x="1907599" y="143201"/>
                  <a:pt x="1883391" y="136477"/>
                </a:cubicBezTo>
                <a:cubicBezTo>
                  <a:pt x="1865722" y="131569"/>
                  <a:pt x="1852026" y="117383"/>
                  <a:pt x="1835624" y="109182"/>
                </a:cubicBezTo>
                <a:cubicBezTo>
                  <a:pt x="1820130" y="101435"/>
                  <a:pt x="1804219" y="94401"/>
                  <a:pt x="1787857" y="88710"/>
                </a:cubicBezTo>
                <a:cubicBezTo>
                  <a:pt x="1754117" y="76974"/>
                  <a:pt x="1669747" y="50076"/>
                  <a:pt x="1624084" y="40943"/>
                </a:cubicBezTo>
                <a:lnTo>
                  <a:pt x="1521726" y="20471"/>
                </a:lnTo>
                <a:lnTo>
                  <a:pt x="1303361" y="0"/>
                </a:lnTo>
                <a:close/>
              </a:path>
            </a:pathLst>
          </a:custGeom>
          <a:solidFill>
            <a:srgbClr val="5F6873">
              <a:alpha val="74902"/>
            </a:srgbClr>
          </a:solidFill>
          <a:ln w="38100"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Search UI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101484" y="460918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223952" y="4433638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188662" y="3957810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4865982" y="3587300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520266" y="423420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539839" y="418184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438531" y="4184196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489185" y="4240974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11475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404881" y="39451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55728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367386" y="48105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519786" y="49629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867805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879054" y="2307039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rgbClr val="5C67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5188541"/>
          </a:xfrm>
          <a:prstGeom prst="line">
            <a:avLst/>
          </a:prstGeom>
          <a:ln>
            <a:solidFill>
              <a:srgbClr val="5C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77FC22-C10A-4338-8C86-AAB5E4DF66F1}"/>
              </a:ext>
            </a:extLst>
          </p:cNvPr>
          <p:cNvSpPr/>
          <p:nvPr/>
        </p:nvSpPr>
        <p:spPr>
          <a:xfrm>
            <a:off x="3007448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37BD5C-1F9D-48CE-A4E5-03BCDCC7467D}"/>
              </a:ext>
            </a:extLst>
          </p:cNvPr>
          <p:cNvSpPr/>
          <p:nvPr/>
        </p:nvSpPr>
        <p:spPr>
          <a:xfrm>
            <a:off x="3007448" y="2198673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out of 265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7C26FE-6DA0-4CAB-9402-B0737C9791C0}"/>
              </a:ext>
            </a:extLst>
          </p:cNvPr>
          <p:cNvSpPr/>
          <p:nvPr/>
        </p:nvSpPr>
        <p:spPr>
          <a:xfrm>
            <a:off x="5431474" y="560599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Switch to 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1695299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Export Results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8021995" y="416358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3409494" y="6193367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Save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5144983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Build Dashboard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E42C3-1D40-4F75-8062-6D7BD991A0C5}"/>
              </a:ext>
            </a:extLst>
          </p:cNvPr>
          <p:cNvSpPr/>
          <p:nvPr/>
        </p:nvSpPr>
        <p:spPr>
          <a:xfrm>
            <a:off x="5284608" y="3770220"/>
            <a:ext cx="1606225" cy="1651632"/>
          </a:xfrm>
          <a:prstGeom prst="rect">
            <a:avLst/>
          </a:prstGeom>
          <a:solidFill>
            <a:schemeClr val="bg1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854D36-4E9F-49FF-A639-904666130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706" y="3858369"/>
            <a:ext cx="1492469" cy="272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C65210-55CC-4CC8-B5D9-3712468D7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706" y="4201580"/>
            <a:ext cx="1492469" cy="179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9B6177-2BF6-47E2-9901-0ACF5A616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472" y="4440626"/>
            <a:ext cx="678808" cy="4557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DC26EB-B575-4FC4-8501-8C284BF53B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17882"/>
          <a:stretch/>
        </p:blipFill>
        <p:spPr>
          <a:xfrm>
            <a:off x="5330635" y="4975148"/>
            <a:ext cx="1467385" cy="407451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646466A-79F7-4856-A6B5-DEC6A9D34A71}"/>
              </a:ext>
            </a:extLst>
          </p:cNvPr>
          <p:cNvSpPr/>
          <p:nvPr/>
        </p:nvSpPr>
        <p:spPr>
          <a:xfrm>
            <a:off x="6073562" y="4513569"/>
            <a:ext cx="722034" cy="172132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Go to Article</a:t>
            </a:r>
          </a:p>
        </p:txBody>
      </p:sp>
      <p:pic>
        <p:nvPicPr>
          <p:cNvPr id="11" name="Graphic 10" descr="Cursor">
            <a:extLst>
              <a:ext uri="{FF2B5EF4-FFF2-40B4-BE49-F238E27FC236}">
                <a16:creationId xmlns:a16="http://schemas.microsoft.com/office/drawing/2014/main" id="{6179452E-58C2-415A-88A5-B5820ECAB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11" y="3564920"/>
            <a:ext cx="525956" cy="525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A59AB-561F-4824-B3C9-0598B7DC7D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5439" y="4733417"/>
            <a:ext cx="722034" cy="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Publisher </a:t>
            </a:r>
            <a:r>
              <a:rPr lang="pt-PT" dirty="0" err="1">
                <a:solidFill>
                  <a:srgbClr val="5C676D"/>
                </a:solidFill>
              </a:rPr>
              <a:t>proivded</a:t>
            </a:r>
            <a:r>
              <a:rPr lang="pt-PT" dirty="0">
                <a:solidFill>
                  <a:srgbClr val="5C676D"/>
                </a:solidFill>
              </a:rPr>
              <a:t> data </a:t>
            </a:r>
            <a:r>
              <a:rPr lang="pt-PT" dirty="0" err="1">
                <a:solidFill>
                  <a:srgbClr val="5C676D"/>
                </a:solidFill>
              </a:rPr>
              <a:t>attributes</a:t>
            </a:r>
            <a:endParaRPr lang="pt-PT" dirty="0">
              <a:solidFill>
                <a:srgbClr val="5C676D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939E84-9813-4DF9-8953-10A29A12E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54808"/>
              </p:ext>
            </p:extLst>
          </p:nvPr>
        </p:nvGraphicFramePr>
        <p:xfrm>
          <a:off x="2842014" y="79148"/>
          <a:ext cx="5177044" cy="669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914254" imgH="3771477" progId="AcroExch.Document.DC">
                  <p:embed/>
                </p:oleObj>
              </mc:Choice>
              <mc:Fallback>
                <p:oleObj name="Acrobat Document" r:id="rId4" imgW="2914254" imgH="37714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2014" y="79148"/>
                        <a:ext cx="5177044" cy="6699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0B57C4-CBAE-40AF-B4BE-00DC97811E53}"/>
              </a:ext>
            </a:extLst>
          </p:cNvPr>
          <p:cNvSpPr/>
          <p:nvPr/>
        </p:nvSpPr>
        <p:spPr>
          <a:xfrm>
            <a:off x="7371364" y="1301457"/>
            <a:ext cx="3545253" cy="39921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ATTRIBUTES</a:t>
            </a:r>
          </a:p>
          <a:p>
            <a:pPr algn="ctr"/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of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</a:t>
            </a:r>
            <a:endParaRPr lang="en-US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664A-73FE-4EB8-AC54-097676D7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Rádio Universidade do Minhio (RUM)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D763-6755-4072-8088-54336A5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https://www.rum.pt/news/categories/regional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2C55-D714-45E7-9073-7F9F52DC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29CAB-258C-4109-91CE-608ED570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2" y="26124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738</Words>
  <Application>Microsoft Office PowerPoint</Application>
  <PresentationFormat>Widescreen</PresentationFormat>
  <Paragraphs>329</Paragraphs>
  <Slides>15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Gill Sans MT Condensed</vt:lpstr>
      <vt:lpstr>Times New Roman</vt:lpstr>
      <vt:lpstr>Office Theme</vt:lpstr>
      <vt:lpstr>1_Office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Rádio Universidade do Minhio (RUM)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calliewentling calliewentling</dc:creator>
  <cp:lastModifiedBy>calliewentling calliewentling</cp:lastModifiedBy>
  <cp:revision>144</cp:revision>
  <dcterms:created xsi:type="dcterms:W3CDTF">2020-01-22T10:41:19Z</dcterms:created>
  <dcterms:modified xsi:type="dcterms:W3CDTF">2021-06-05T17:32:47Z</dcterms:modified>
</cp:coreProperties>
</file>